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61" r:id="rId2"/>
    <p:sldId id="256" r:id="rId3"/>
    <p:sldId id="259" r:id="rId4"/>
    <p:sldId id="260" r:id="rId5"/>
    <p:sldId id="295" r:id="rId6"/>
    <p:sldId id="262" r:id="rId7"/>
    <p:sldId id="263" r:id="rId8"/>
    <p:sldId id="264" r:id="rId9"/>
    <p:sldId id="268" r:id="rId10"/>
    <p:sldId id="265" r:id="rId11"/>
    <p:sldId id="266" r:id="rId12"/>
    <p:sldId id="269" r:id="rId13"/>
    <p:sldId id="267" r:id="rId14"/>
    <p:sldId id="270" r:id="rId15"/>
    <p:sldId id="271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272" r:id="rId27"/>
    <p:sldId id="276" r:id="rId28"/>
    <p:sldId id="274" r:id="rId29"/>
    <p:sldId id="283" r:id="rId30"/>
    <p:sldId id="277" r:id="rId31"/>
    <p:sldId id="275" r:id="rId32"/>
    <p:sldId id="278" r:id="rId33"/>
    <p:sldId id="279" r:id="rId34"/>
    <p:sldId id="280" r:id="rId35"/>
    <p:sldId id="281" r:id="rId36"/>
    <p:sldId id="282" r:id="rId37"/>
    <p:sldId id="284" r:id="rId38"/>
    <p:sldId id="309" r:id="rId39"/>
    <p:sldId id="310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306" r:id="rId50"/>
    <p:sldId id="307" r:id="rId51"/>
    <p:sldId id="308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t1" id="{9470DEE9-49AC-40E4-A5D0-ED89D11C597C}">
          <p14:sldIdLst>
            <p14:sldId id="261"/>
            <p14:sldId id="256"/>
            <p14:sldId id="259"/>
            <p14:sldId id="260"/>
            <p14:sldId id="295"/>
          </p14:sldIdLst>
        </p14:section>
        <p14:section name="pt2 (Plan A)" id="{8307967F-4959-4047-BCE1-FC865F36EA60}">
          <p14:sldIdLst>
            <p14:sldId id="262"/>
            <p14:sldId id="263"/>
            <p14:sldId id="264"/>
            <p14:sldId id="268"/>
            <p14:sldId id="265"/>
            <p14:sldId id="266"/>
            <p14:sldId id="269"/>
            <p14:sldId id="267"/>
            <p14:sldId id="270"/>
            <p14:sldId id="271"/>
          </p14:sldIdLst>
        </p14:section>
        <p14:section name="pt2 (Plan B)" id="{8F81EF55-ADA9-4C5E-A4B1-993428A54EC4}">
          <p14:sldIdLst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</p14:sldIdLst>
        </p14:section>
        <p14:section name="appendix" id="{CA10E588-F04F-4D34-A34D-1A7175DFD846}">
          <p14:sldIdLst>
            <p14:sldId id="272"/>
          </p14:sldIdLst>
        </p14:section>
        <p14:section name="A.1 norms" id="{C06DFF1A-1866-4E4F-8588-0C6B6C75C9A2}">
          <p14:sldIdLst>
            <p14:sldId id="276"/>
            <p14:sldId id="274"/>
            <p14:sldId id="283"/>
          </p14:sldIdLst>
        </p14:section>
        <p14:section name="A.2 electronic components" id="{872BB8A9-E982-4757-80BF-EF39D3ED5583}">
          <p14:sldIdLst>
            <p14:sldId id="277"/>
            <p14:sldId id="275"/>
            <p14:sldId id="278"/>
            <p14:sldId id="279"/>
            <p14:sldId id="280"/>
            <p14:sldId id="281"/>
            <p14:sldId id="282"/>
            <p14:sldId id="284"/>
            <p14:sldId id="309"/>
            <p14:sldId id="310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</p14:sldIdLst>
        </p14:section>
        <p14:section name="A.3 technical docs" id="{97099D17-7197-4BE3-A559-2532A5C95CC7}">
          <p14:sldIdLst>
            <p14:sldId id="306"/>
            <p14:sldId id="307"/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5A11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6088" autoAdjust="0"/>
    <p:restoredTop sz="95606" autoAdjust="0"/>
  </p:normalViewPr>
  <p:slideViewPr>
    <p:cSldViewPr snapToGrid="0">
      <p:cViewPr>
        <p:scale>
          <a:sx n="100" d="100"/>
          <a:sy n="100" d="100"/>
        </p:scale>
        <p:origin x="464" y="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81C136-29B6-4B1D-8A91-906F720857ED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2DF4CD-91DA-413A-B1C3-B98598CDCE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669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499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F4CD-91DA-413A-B1C3-B98598CDCE46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057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284D18-0700-4491-8110-060525D15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BA696D7-F5F1-4D20-A52C-DDE2F66C9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B43EF3-E783-44FA-9672-EA9123B74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C254F-0E52-44A8-8383-1C886E69EF93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C067F-BA1E-45FC-8A1F-4CDA4FBA7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A7CFEA-1790-4917-9F8B-61FE56AD0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479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283918-B744-447F-BF96-E769D67EB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BF9A98D-A79C-4602-982F-6714D50A1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29FEE2-A018-4DAE-8BDF-46B8DCDAC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05654-651F-4575-A61D-D7276586F295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4A647D-A9F9-4DDC-86C9-2FE42B2EF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6A5179-B146-4A82-8DF2-BFDE9E6C1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109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003A859-F9F5-498E-A002-5D2E323818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EB59F71-67C6-4C06-933E-56B022D3C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B49475-42D8-45C1-BA90-7504A7BA1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33851-BF04-4A32-8791-A4805E200BEC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A99922-12C7-4F6E-9A57-593336EC3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D82FD9-E91C-424A-AD59-C7F98FA1F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35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A4FD76-BFD8-4003-978B-E33AB4FC7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68352E-F34F-484F-A01D-A66C7931B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7C1878-2541-4FD3-80B1-34B5FBF87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96AF-1EDD-4E18-B83E-A3949C23EE39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75BDFE-C603-43DE-9C11-688E116A7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F2738B-EC45-4BED-B8DB-FC1D01DA0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18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5678C8-0FC8-45C0-BB72-493EABFEA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3400B0-A565-49E1-B979-953A54E1F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7536EB-F852-4B57-98C2-E49C220F4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0DE6B-4F5E-4C07-841F-6B60A8A9C7A5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5DF6B9-1F3E-4DFF-B5ED-1923D2ED7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30E1CD-EA80-4040-8811-250E39AC6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575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A964EF-F2D7-4597-811B-BAEE4F9CC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DC049E-C510-4359-B809-48855758A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37AFD0-8713-4061-A2D1-D176AA6DF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601D62-781D-4251-B631-5FD53ED18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46C0-E516-43D1-8F94-3910A8F0D974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874AFA-C3A3-4A48-9AF0-38840C690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A05492-740D-4016-A97E-4AEAFCE8F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202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21C82-E46E-46EC-A7EB-DD4B714D4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25A6A0-4A21-4F60-9535-BE61D1F98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04BF7E-F0DF-4101-B00D-8B9DFCE85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56C50E4-B485-46B6-AC34-E18AE5FE8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D208FE7-E0A6-4B7F-987D-A1825375A5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0D6AD7C-9FB0-4DBB-97C0-330303CFC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996C7-6957-4EAD-9C6F-6634CC0CEBAF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EB13C6F-E946-4084-8F1C-BB5291BD2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7E4E636-8332-40D1-B3D9-A7ACFE4D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55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AA9864-BC5E-4D9E-88F1-702975EA1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507A36-1E2D-4003-AD83-A00331473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01A21-1A9C-45EB-88E1-DE1D53504116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2450B90-713F-4B54-B4B7-AFE3FB9DE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6804AB-2953-409B-9E5F-ED44F31C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541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D9F681C-4FCE-490A-B060-EC2DAA305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AE923-E822-4FAA-82BF-FA9D997E0C1B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396CBC5-C1AF-4744-A306-F91C91808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F57310-B206-44BD-B29D-2A07262D0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362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71D0EF-D647-4271-8EAE-40A8509E7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09293D-6BB6-4F4D-8FA5-9E3A6EFA6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506BD19-3BFA-4A25-9C5B-35A8884C8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7DA07D-7DA8-4587-9075-4AA998ED1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D75EA-C08A-4018-AC5D-75C514C15B90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E31423-AEE8-4AEC-A549-4E8D0B364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8394A6-995D-4BBE-91D2-5D37637D9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56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A2429B-F39D-4B14-BEEA-CF9317C0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30BCA81-EF27-4EA9-B1BE-AA41AD8BDD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BE1AF0-4E3E-4331-8D11-5DF34AF0FC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223CCA-6CC2-475E-9CD8-874F539C1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BFED-8165-4D93-80FB-492DBCE70C9D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47F9F7-BCBD-468F-9AF7-98B3EA8BA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FEAFAD-5B6B-467D-8461-315009DD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377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A2D7F92-D3C8-4258-86B8-DB8BBDBD1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242643-AF9F-4141-A6C9-0CF5EEA20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7C7CE4-1B4B-4525-BAE8-A4AE25CCC6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1E788-2D02-4A8C-A88B-EE5402BB3F17}" type="datetime1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A052AF-A92A-4A2B-AE6F-71A114F2B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0AD8BC-0219-4B43-8CB6-9E3602B585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37974-604E-4685-945A-91A667536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708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item.taobao.com/item.htm?spm=pc_detail.29232929/evo365560b447259.202205.20.4fe47dd6BvbkLr&amp;id=530347799757&amp;pisk=fYZIiNvyDBACIGysZ2BZ52IMmunSPWsVVLM8n8KeeDndVYF414KP-DuSV5haYXyEvgM8g5g8abyeKPV4HHrF-0-Sx0mRgsSV0p2nq0hkpSZythHoegk-weBBkKWCgsSVVwptV614zjesufMo6vHKe2BsWxkj2vKK2OGtFxYJ97nRCRhiFYL-yYhtWvkmwflh5AQI_J69F9ILLOU0pftbIlMdJjSms33bXv0I4kc67Frsd2Gx7wZ5ZkFaekrnSaYrqRzbNzFA_elLlxNsuy1XASNne5iUDTbnS4E7VA4GNUGbyJzmBoByofrsT7EIWt-jzcEqkDUNS6urAxN8xW9W2Sea3k0gVsOtZykmXYZlHUGSygPw0jGtiU9so3MsgO66rURywo9loItiF2HiIKW1CE8oJADsHO66rc0KIAfFCOTcs&amp;skuId=5066669065333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etail.tmall.com/item.htm?abbucket=1&amp;id=41248626148&amp;rn=088167e3c8f5da90d0680c0c586a340f&amp;skuId=4167665919053&amp;spm=a1z10.5-b-s.w4011-16538328951.43.59541f921NPKWy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etail.tmall.com/item.htm?ali_refid=a3_430582_1006:1109983619:N:dNXHEVHSLZDJWbSO%205YVyw==:0559b01becfe907a9ffa663f8b463905&amp;ali_trackid=1_0559b01becfe907a9ffa663f8b463905&amp;id=41248562401&amp;skuId=4114388729373&amp;spm=a230r.1.14.1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item.taobao.com/item.htm?_u=42fomaq693ee&amp;id=16606969730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com/documentation/computers/raspberry-pi.html#permissions" TargetMode="External"/><Relationship Id="rId7" Type="http://schemas.openxmlformats.org/officeDocument/2006/relationships/image" Target="../media/image23.png"/><Relationship Id="rId2" Type="http://schemas.openxmlformats.org/officeDocument/2006/relationships/hyperlink" Target="https://item.taobao.com/item.htm?spm=a21n57.1.0.0.7690523c0kGbvO&amp;id=619656726932&amp;ns=1&amp;abbucket=0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s://zhuanlan.zhihu.com/p/114716305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detail.tmall.com/item.htm?abbucket=1&amp;id=41248598447&amp;rn=aa716073b386f54f8666802ab737ea9e&amp;skuId=4859320806000&amp;spm=a1z10.3-b-s.w4011-16538328900.36.44953d6cYkh9zd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detail.tmall.com/item.htm?abbucket=0&amp;id=598203013266&amp;ns=1&amp;skuId=416999742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detail.tmall.com/item.htm?ali_refid=a3_430582_1006:1150657217:N:M9Hu3le2dR1JtkZZ5EpoGVDrwWLWI2/I:aceeb9e9d8acaad0a7baf7d0aff8c78d&amp;ali_trackid=1_aceeb9e9d8acaad0a7baf7d0aff8c78d&amp;id=669748769678&amp;spm=a230r.1.14.6&amp;skuId=4991388750146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Pt.1 General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System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Design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1173375-0614-418C-B62F-2F85C0327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132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FF4D93B-9D39-4DC5-9AF1-DE966E24BAAB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D11DA13-7AA3-4EF7-9218-F4AF9CFF4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303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5499898" y="1737123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2840435" y="1737120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5499898" y="19466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10770389" y="55065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10770389" y="177164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10770389" y="3000973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8040691" y="173712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3806031" y="550659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65494" y="906655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71627" y="2093117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31090" y="2093119"/>
            <a:ext cx="609601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71883" y="872128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9971883" y="2093118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71883" y="2093119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17" name="表格 2">
            <a:extLst>
              <a:ext uri="{FF2B5EF4-FFF2-40B4-BE49-F238E27FC236}">
                <a16:creationId xmlns:a16="http://schemas.microsoft.com/office/drawing/2014/main" id="{272CDF43-ECB0-4F41-BCB9-D1B25C732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812039"/>
              </p:ext>
            </p:extLst>
          </p:nvPr>
        </p:nvGraphicFramePr>
        <p:xfrm>
          <a:off x="181375" y="4337311"/>
          <a:ext cx="10637045" cy="2051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409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880725875"/>
                    </a:ext>
                  </a:extLst>
                </a:gridCol>
              </a:tblGrid>
              <a:tr h="4667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Control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DC motor (wheel)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DC motor (gripper)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servo motor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E49FCA6-0394-4541-8C05-59E8717EB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C9CB0E-EABC-479D-9C77-F27D401B1D08}"/>
              </a:ext>
            </a:extLst>
          </p:cNvPr>
          <p:cNvSpPr txBox="1"/>
          <p:nvPr/>
        </p:nvSpPr>
        <p:spPr>
          <a:xfrm>
            <a:off x="929415" y="3611979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TODO</a:t>
            </a:r>
            <a:r>
              <a:rPr lang="zh-CN" altLang="en-US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：刷子转速确定与对应电机选型细化</a:t>
            </a:r>
          </a:p>
        </p:txBody>
      </p:sp>
    </p:spTree>
    <p:extLst>
      <p:ext uri="{BB962C8B-B14F-4D97-AF65-F5344CB8AC3E}">
        <p14:creationId xmlns:p14="http://schemas.microsoft.com/office/powerpoint/2010/main" val="2393854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892679" y="241577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740296" y="401443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8821741" y="320843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5D3A73B-74A4-47E1-BF1F-B616CA950747}"/>
              </a:ext>
            </a:extLst>
          </p:cNvPr>
          <p:cNvSpPr/>
          <p:nvPr/>
        </p:nvSpPr>
        <p:spPr>
          <a:xfrm>
            <a:off x="4892679" y="400109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电机驱动板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7572635-1D92-4191-8EAD-E59192E0B3E1}"/>
              </a:ext>
            </a:extLst>
          </p:cNvPr>
          <p:cNvCxnSpPr>
            <a:cxnSpLocks/>
            <a:stCxn id="18" idx="1"/>
            <a:endCxn id="7" idx="3"/>
          </p:cNvCxnSpPr>
          <p:nvPr/>
        </p:nvCxnSpPr>
        <p:spPr>
          <a:xfrm flipH="1">
            <a:off x="3671488" y="4357094"/>
            <a:ext cx="1221191" cy="1333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7345F4C-38A7-46B0-9055-BA1756BEC2DC}"/>
              </a:ext>
            </a:extLst>
          </p:cNvPr>
          <p:cNvCxnSpPr>
            <a:cxnSpLocks/>
            <a:stCxn id="9" idx="1"/>
            <a:endCxn id="6" idx="3"/>
          </p:cNvCxnSpPr>
          <p:nvPr/>
        </p:nvCxnSpPr>
        <p:spPr>
          <a:xfrm flipH="1" flipV="1">
            <a:off x="6823871" y="2771774"/>
            <a:ext cx="1997870" cy="792659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B28B8580-D3C0-498D-B864-8469DB22C026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>
            <a:off x="5858275" y="3127770"/>
            <a:ext cx="0" cy="87332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ED1217B2-095D-4A94-9346-A9942DEF358F}"/>
              </a:ext>
            </a:extLst>
          </p:cNvPr>
          <p:cNvSpPr txBox="1"/>
          <p:nvPr/>
        </p:nvSpPr>
        <p:spPr>
          <a:xfrm>
            <a:off x="5879695" y="3379767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GPIO (PWM+IO)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FDBC9B7-1850-44E0-8C98-70E60F1E24AD}"/>
              </a:ext>
            </a:extLst>
          </p:cNvPr>
          <p:cNvCxnSpPr>
            <a:cxnSpLocks/>
            <a:stCxn id="9" idx="1"/>
            <a:endCxn id="18" idx="3"/>
          </p:cNvCxnSpPr>
          <p:nvPr/>
        </p:nvCxnSpPr>
        <p:spPr>
          <a:xfrm flipH="1">
            <a:off x="6823871" y="3564433"/>
            <a:ext cx="1997870" cy="7926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71D50154-ABFD-4D1C-98E1-CF9BFE7E5763}"/>
              </a:ext>
            </a:extLst>
          </p:cNvPr>
          <p:cNvSpPr txBox="1"/>
          <p:nvPr/>
        </p:nvSpPr>
        <p:spPr>
          <a:xfrm>
            <a:off x="7668521" y="400109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FB5AFF4-AD1A-42A9-923F-4C188D890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721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Pt.2.3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DE121AF-DD9A-442C-B448-6FB2EB41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763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5499898" y="1737123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2840435" y="1737120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5499898" y="19466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10770389" y="55065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10770389" y="177164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10770389" y="3000973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8040691" y="173712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3806031" y="550659"/>
            <a:ext cx="1693867" cy="118646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65494" y="906655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71627" y="2093117"/>
            <a:ext cx="728271" cy="3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31090" y="2093119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71883" y="872128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9971883" y="2093118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71883" y="2093119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Pt.2.3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17" name="表格 2">
            <a:extLst>
              <a:ext uri="{FF2B5EF4-FFF2-40B4-BE49-F238E27FC236}">
                <a16:creationId xmlns:a16="http://schemas.microsoft.com/office/drawing/2014/main" id="{272CDF43-ECB0-4F41-BCB9-D1B25C732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805527"/>
              </p:ext>
            </p:extLst>
          </p:nvPr>
        </p:nvGraphicFramePr>
        <p:xfrm>
          <a:off x="181375" y="4337311"/>
          <a:ext cx="10637045" cy="2102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409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880725875"/>
                    </a:ext>
                  </a:extLst>
                </a:gridCol>
              </a:tblGrid>
              <a:tr h="4667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Input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Output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Li-ion battery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 (output)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1.25V + 3.3V + 5V (x5)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motor driver board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 + 3.3V / 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66A344-3FAA-43F1-941A-7C6BA0A0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379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242597" y="1977140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242597" y="3497758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锂电池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</a:t>
            </a:r>
            <a:r>
              <a:rPr lang="en-US" altLang="zh-CN" sz="2400">
                <a:latin typeface="Century Schoolbook" panose="02040604050505020304" pitchFamily="18" charset="0"/>
                <a:ea typeface="华文中宋" panose="02010600040101010101" pitchFamily="2" charset="-122"/>
              </a:rPr>
              <a:t>.2.3 Power </a:t>
            </a:r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5D3A73B-74A4-47E1-BF1F-B616CA950747}"/>
              </a:ext>
            </a:extLst>
          </p:cNvPr>
          <p:cNvSpPr/>
          <p:nvPr/>
        </p:nvSpPr>
        <p:spPr>
          <a:xfrm>
            <a:off x="4242597" y="501837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电机驱动板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7345F4C-38A7-46B0-9055-BA1756BEC2DC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5208193" y="2689133"/>
            <a:ext cx="0" cy="80862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FDBC9B7-1850-44E0-8C98-70E60F1E24AD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5208193" y="4209751"/>
            <a:ext cx="0" cy="80862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71D50154-ABFD-4D1C-98E1-CF9BFE7E5763}"/>
              </a:ext>
            </a:extLst>
          </p:cNvPr>
          <p:cNvSpPr txBox="1"/>
          <p:nvPr/>
        </p:nvSpPr>
        <p:spPr>
          <a:xfrm>
            <a:off x="5270576" y="442939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EBB20DD-74C1-4E34-B1AC-D3D435655C30}"/>
              </a:ext>
            </a:extLst>
          </p:cNvPr>
          <p:cNvSpPr txBox="1"/>
          <p:nvPr/>
        </p:nvSpPr>
        <p:spPr>
          <a:xfrm>
            <a:off x="5270576" y="290877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525B78D-4908-496C-A8A2-F9CDC1509DCA}"/>
              </a:ext>
            </a:extLst>
          </p:cNvPr>
          <p:cNvSpPr/>
          <p:nvPr/>
        </p:nvSpPr>
        <p:spPr>
          <a:xfrm>
            <a:off x="1350487" y="19771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舵机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E0785CD-BC2D-45DC-A564-2B5841089660}"/>
              </a:ext>
            </a:extLst>
          </p:cNvPr>
          <p:cNvCxnSpPr>
            <a:cxnSpLocks/>
            <a:stCxn id="6" idx="1"/>
            <a:endCxn id="25" idx="3"/>
          </p:cNvCxnSpPr>
          <p:nvPr/>
        </p:nvCxnSpPr>
        <p:spPr>
          <a:xfrm flipH="1" flipV="1">
            <a:off x="3281679" y="2333136"/>
            <a:ext cx="960918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6A8D9909-D943-4E98-93CF-A012E89E18D9}"/>
              </a:ext>
            </a:extLst>
          </p:cNvPr>
          <p:cNvSpPr txBox="1"/>
          <p:nvPr/>
        </p:nvSpPr>
        <p:spPr>
          <a:xfrm>
            <a:off x="3522329" y="189549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5V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8DB585A1-1EE8-4D01-8B04-B32AB7F43E9A}"/>
              </a:ext>
            </a:extLst>
          </p:cNvPr>
          <p:cNvSpPr/>
          <p:nvPr/>
        </p:nvSpPr>
        <p:spPr>
          <a:xfrm>
            <a:off x="8238334" y="1977139"/>
            <a:ext cx="3013069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 + 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4D083BB4-2235-4B35-9EB8-E625A3DD8EDF}"/>
              </a:ext>
            </a:extLst>
          </p:cNvPr>
          <p:cNvCxnSpPr>
            <a:cxnSpLocks/>
            <a:stCxn id="6" idx="3"/>
            <a:endCxn id="38" idx="1"/>
          </p:cNvCxnSpPr>
          <p:nvPr/>
        </p:nvCxnSpPr>
        <p:spPr>
          <a:xfrm flipV="1">
            <a:off x="6173789" y="2333136"/>
            <a:ext cx="2064545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EC598E95-F238-4F9B-B09B-43CFB65EBB9E}"/>
              </a:ext>
            </a:extLst>
          </p:cNvPr>
          <p:cNvSpPr txBox="1"/>
          <p:nvPr/>
        </p:nvSpPr>
        <p:spPr>
          <a:xfrm>
            <a:off x="6440708" y="1897897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3.3V +</a:t>
            </a:r>
            <a:r>
              <a:rPr lang="zh-CN" altLang="en-US" dirty="0">
                <a:latin typeface="Century Schoolbook" panose="02040604050505020304" pitchFamily="18" charset="0"/>
              </a:rPr>
              <a:t> </a:t>
            </a:r>
            <a:r>
              <a:rPr lang="en-US" altLang="zh-CN" dirty="0">
                <a:latin typeface="Century Schoolbook" panose="02040604050505020304" pitchFamily="18" charset="0"/>
              </a:rPr>
              <a:t>5V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0F6FD7B-6AA1-461E-BCDD-21CA95854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49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Pt.2 Specific Module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Design </a:t>
            </a:r>
            <a:r>
              <a:rPr lang="en-US" altLang="zh-CN" sz="1600" dirty="0">
                <a:latin typeface="Century Schoolbook" panose="02040604050505020304" pitchFamily="18" charset="0"/>
              </a:rPr>
              <a:t>(Plan A)</a:t>
            </a:r>
            <a:endParaRPr lang="zh-CN" altLang="en-US" sz="16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F87B521-F8C0-453E-904D-C2AFA5AC2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6AFEB5-E48E-4923-9B9E-18FAA5378387}"/>
              </a:ext>
            </a:extLst>
          </p:cNvPr>
          <p:cNvSpPr txBox="1"/>
          <p:nvPr/>
        </p:nvSpPr>
        <p:spPr>
          <a:xfrm>
            <a:off x="2306239" y="4600287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entury Schoolbook" panose="02040604050505020304" pitchFamily="18" charset="0"/>
              </a:rPr>
              <a:t>(Note that the difference between Plan B and Plan A can be nearly ignored, hence modification will be completed in the electrical system schematics)</a:t>
            </a:r>
            <a:endParaRPr lang="zh-CN" altLang="en-US" sz="16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402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73D9669-DB89-4A66-A7FB-A882A05A06CA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9AAB398-8BA2-443A-8474-A6CD61243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7395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>
            <a:spLocks/>
          </p:cNvSpPr>
          <p:nvPr/>
        </p:nvSpPr>
        <p:spPr>
          <a:xfrm>
            <a:off x="5485610" y="1773295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>
            <a:spLocks/>
          </p:cNvSpPr>
          <p:nvPr/>
        </p:nvSpPr>
        <p:spPr>
          <a:xfrm>
            <a:off x="2826147" y="1773292"/>
            <a:ext cx="1931192" cy="6841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>
            <a:spLocks/>
          </p:cNvSpPr>
          <p:nvPr/>
        </p:nvSpPr>
        <p:spPr>
          <a:xfrm>
            <a:off x="5485610" y="230834"/>
            <a:ext cx="1931192" cy="6841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>
            <a:spLocks/>
          </p:cNvSpPr>
          <p:nvPr/>
        </p:nvSpPr>
        <p:spPr>
          <a:xfrm>
            <a:off x="10756102" y="58683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>
            <a:spLocks/>
          </p:cNvSpPr>
          <p:nvPr/>
        </p:nvSpPr>
        <p:spPr>
          <a:xfrm>
            <a:off x="10756102" y="180782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>
            <a:spLocks/>
          </p:cNvSpPr>
          <p:nvPr/>
        </p:nvSpPr>
        <p:spPr>
          <a:xfrm>
            <a:off x="10756102" y="3037144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>
            <a:spLocks/>
          </p:cNvSpPr>
          <p:nvPr/>
        </p:nvSpPr>
        <p:spPr>
          <a:xfrm>
            <a:off x="8026403" y="1773294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cxnSpLocks/>
            <a:stCxn id="9" idx="1"/>
            <a:endCxn id="7" idx="0"/>
          </p:cNvCxnSpPr>
          <p:nvPr/>
        </p:nvCxnSpPr>
        <p:spPr>
          <a:xfrm flipH="1">
            <a:off x="3791743" y="572932"/>
            <a:ext cx="1693867" cy="1200360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51206" y="915029"/>
            <a:ext cx="0" cy="858266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57339" y="2115390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16802" y="2115392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57595" y="895749"/>
            <a:ext cx="798507" cy="121964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 flipV="1">
            <a:off x="9957595" y="2115392"/>
            <a:ext cx="798507" cy="134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57595" y="2115392"/>
            <a:ext cx="798507" cy="123067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30F8F2A9-636F-40A3-8D19-3AD90CC223F0}"/>
              </a:ext>
            </a:extLst>
          </p:cNvPr>
          <p:cNvGraphicFramePr>
            <a:graphicFrameLocks noGrp="1"/>
          </p:cNvGraphicFramePr>
          <p:nvPr/>
        </p:nvGraphicFramePr>
        <p:xfrm>
          <a:off x="657222" y="4220020"/>
          <a:ext cx="10080000" cy="215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000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1153102664"/>
                    </a:ext>
                  </a:extLst>
                </a:gridCol>
              </a:tblGrid>
              <a:tr h="4914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Communication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OpenMV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IMU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I2C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3.3-5V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Century Schoolbook" panose="02040604050505020304" pitchFamily="18" charset="0"/>
                        </a:rPr>
                        <a:t>ultrasonic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HC-SR04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D62D75C-A1DD-461B-9D15-AEE2AC1ECDDB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7416802" y="572932"/>
            <a:ext cx="1575197" cy="1200362"/>
          </a:xfrm>
          <a:prstGeom prst="straightConnector1">
            <a:avLst/>
          </a:prstGeom>
          <a:ln w="12700">
            <a:headEnd type="none" w="lg" len="lg"/>
            <a:tailEnd type="stealth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4D56313-CF19-432C-88BC-2B0FBCE47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372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>
            <a:spLocks/>
          </p:cNvSpPr>
          <p:nvPr/>
        </p:nvSpPr>
        <p:spPr>
          <a:xfrm>
            <a:off x="1851829" y="3100436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>
            <a:spLocks/>
          </p:cNvSpPr>
          <p:nvPr/>
        </p:nvSpPr>
        <p:spPr>
          <a:xfrm>
            <a:off x="5492352" y="1917827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>
            <a:spLocks/>
          </p:cNvSpPr>
          <p:nvPr/>
        </p:nvSpPr>
        <p:spPr>
          <a:xfrm>
            <a:off x="5492351" y="3120081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>
            <a:spLocks/>
          </p:cNvSpPr>
          <p:nvPr/>
        </p:nvSpPr>
        <p:spPr>
          <a:xfrm>
            <a:off x="5492350" y="433587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6" idx="3"/>
          </p:cNvCxnSpPr>
          <p:nvPr/>
        </p:nvCxnSpPr>
        <p:spPr>
          <a:xfrm flipH="1">
            <a:off x="3783021" y="2226746"/>
            <a:ext cx="1709331" cy="121578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6" idx="3"/>
          </p:cNvCxnSpPr>
          <p:nvPr/>
        </p:nvCxnSpPr>
        <p:spPr>
          <a:xfrm flipH="1">
            <a:off x="3783021" y="3429000"/>
            <a:ext cx="1709330" cy="1353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6" idx="3"/>
          </p:cNvCxnSpPr>
          <p:nvPr/>
        </p:nvCxnSpPr>
        <p:spPr>
          <a:xfrm flipH="1" flipV="1">
            <a:off x="3783021" y="3442534"/>
            <a:ext cx="1709329" cy="120225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144A59A4-AFE0-4619-A7D6-D004693C08EC}"/>
              </a:ext>
            </a:extLst>
          </p:cNvPr>
          <p:cNvSpPr>
            <a:spLocks/>
          </p:cNvSpPr>
          <p:nvPr/>
        </p:nvSpPr>
        <p:spPr>
          <a:xfrm>
            <a:off x="8408979" y="3100437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9C51676-393C-4735-A8B6-455817DCB011}"/>
              </a:ext>
            </a:extLst>
          </p:cNvPr>
          <p:cNvCxnSpPr>
            <a:cxnSpLocks/>
            <a:stCxn id="22" idx="1"/>
            <a:endCxn id="29" idx="3"/>
          </p:cNvCxnSpPr>
          <p:nvPr/>
        </p:nvCxnSpPr>
        <p:spPr>
          <a:xfrm flipH="1" flipV="1">
            <a:off x="6699646" y="3429000"/>
            <a:ext cx="1709333" cy="1353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DD6C6B8-956B-4127-9812-871465423163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>
            <a:off x="6699645" y="3442535"/>
            <a:ext cx="1709334" cy="120225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B29BFD3C-9049-40B1-9A0E-C80F97F9984A}"/>
              </a:ext>
            </a:extLst>
          </p:cNvPr>
          <p:cNvCxnSpPr>
            <a:cxnSpLocks/>
            <a:stCxn id="22" idx="1"/>
            <a:endCxn id="28" idx="3"/>
          </p:cNvCxnSpPr>
          <p:nvPr/>
        </p:nvCxnSpPr>
        <p:spPr>
          <a:xfrm flipH="1" flipV="1">
            <a:off x="6699647" y="2226746"/>
            <a:ext cx="1709332" cy="1215789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C2DCEA07-C0CA-4977-9099-182768313DA4}"/>
              </a:ext>
            </a:extLst>
          </p:cNvPr>
          <p:cNvSpPr txBox="1"/>
          <p:nvPr/>
        </p:nvSpPr>
        <p:spPr>
          <a:xfrm>
            <a:off x="4226742" y="2350998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GPIO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71D1100-BCCB-433F-822A-0796BA867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851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STM32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OpenMV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IMU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18">
            <a:extLst>
              <a:ext uri="{FF2B5EF4-FFF2-40B4-BE49-F238E27FC236}">
                <a16:creationId xmlns:a16="http://schemas.microsoft.com/office/drawing/2014/main" id="{6DA66B30-FDE9-4AF9-B676-7F0BAF8952D1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Pt.1.1 Plan A——Full STM32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A1BE829-C106-4013-8ACE-3DA0E8A2C6B4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69B85D8-DCA4-4CAD-9D97-ECDF8BC1D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313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FF4D93B-9D39-4DC5-9AF1-DE966E24BAAB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D11DA13-7AA3-4EF7-9218-F4AF9CFF4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844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5499898" y="1737123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2840435" y="1737120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5499898" y="19466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10770389" y="55065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10770389" y="177164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10770389" y="3000973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8040691" y="173712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3806031" y="550659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65494" y="906655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71627" y="2093117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31090" y="2093119"/>
            <a:ext cx="609601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71883" y="872128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9971883" y="2093118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71883" y="2093119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17" name="表格 2">
            <a:extLst>
              <a:ext uri="{FF2B5EF4-FFF2-40B4-BE49-F238E27FC236}">
                <a16:creationId xmlns:a16="http://schemas.microsoft.com/office/drawing/2014/main" id="{272CDF43-ECB0-4F41-BCB9-D1B25C7326D9}"/>
              </a:ext>
            </a:extLst>
          </p:cNvPr>
          <p:cNvGraphicFramePr>
            <a:graphicFrameLocks noGrp="1"/>
          </p:cNvGraphicFramePr>
          <p:nvPr/>
        </p:nvGraphicFramePr>
        <p:xfrm>
          <a:off x="181375" y="4337311"/>
          <a:ext cx="10637045" cy="2051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409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880725875"/>
                    </a:ext>
                  </a:extLst>
                </a:gridCol>
              </a:tblGrid>
              <a:tr h="4667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Control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DC motor (wheel)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DC motor (gripper)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servo motor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E49FCA6-0394-4541-8C05-59E8717EB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C9CB0E-EABC-479D-9C77-F27D401B1D08}"/>
              </a:ext>
            </a:extLst>
          </p:cNvPr>
          <p:cNvSpPr txBox="1"/>
          <p:nvPr/>
        </p:nvSpPr>
        <p:spPr>
          <a:xfrm>
            <a:off x="929415" y="3611979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TODO</a:t>
            </a:r>
            <a:r>
              <a:rPr lang="zh-CN" altLang="en-US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：刷子转速确定与对应电机选型细化</a:t>
            </a:r>
          </a:p>
        </p:txBody>
      </p:sp>
    </p:spTree>
    <p:extLst>
      <p:ext uri="{BB962C8B-B14F-4D97-AF65-F5344CB8AC3E}">
        <p14:creationId xmlns:p14="http://schemas.microsoft.com/office/powerpoint/2010/main" val="1911624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892679" y="241577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740296" y="401443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8821741" y="320843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Pt.2.2 Motor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5D3A73B-74A4-47E1-BF1F-B616CA950747}"/>
              </a:ext>
            </a:extLst>
          </p:cNvPr>
          <p:cNvSpPr/>
          <p:nvPr/>
        </p:nvSpPr>
        <p:spPr>
          <a:xfrm>
            <a:off x="4892679" y="400109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电机驱动板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7572635-1D92-4191-8EAD-E59192E0B3E1}"/>
              </a:ext>
            </a:extLst>
          </p:cNvPr>
          <p:cNvCxnSpPr>
            <a:cxnSpLocks/>
            <a:stCxn id="18" idx="1"/>
            <a:endCxn id="7" idx="3"/>
          </p:cNvCxnSpPr>
          <p:nvPr/>
        </p:nvCxnSpPr>
        <p:spPr>
          <a:xfrm flipH="1">
            <a:off x="3671488" y="4357094"/>
            <a:ext cx="1221191" cy="1333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7345F4C-38A7-46B0-9055-BA1756BEC2DC}"/>
              </a:ext>
            </a:extLst>
          </p:cNvPr>
          <p:cNvCxnSpPr>
            <a:cxnSpLocks/>
            <a:stCxn id="9" idx="1"/>
            <a:endCxn id="6" idx="3"/>
          </p:cNvCxnSpPr>
          <p:nvPr/>
        </p:nvCxnSpPr>
        <p:spPr>
          <a:xfrm flipH="1" flipV="1">
            <a:off x="6823871" y="2771774"/>
            <a:ext cx="1997870" cy="792659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B28B8580-D3C0-498D-B864-8469DB22C026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>
            <a:off x="5858275" y="3127770"/>
            <a:ext cx="0" cy="87332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ED1217B2-095D-4A94-9346-A9942DEF358F}"/>
              </a:ext>
            </a:extLst>
          </p:cNvPr>
          <p:cNvSpPr txBox="1"/>
          <p:nvPr/>
        </p:nvSpPr>
        <p:spPr>
          <a:xfrm>
            <a:off x="5879695" y="3379767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GPIO (PWM+IO)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FDBC9B7-1850-44E0-8C98-70E60F1E24AD}"/>
              </a:ext>
            </a:extLst>
          </p:cNvPr>
          <p:cNvCxnSpPr>
            <a:cxnSpLocks/>
            <a:stCxn id="9" idx="1"/>
            <a:endCxn id="18" idx="3"/>
          </p:cNvCxnSpPr>
          <p:nvPr/>
        </p:nvCxnSpPr>
        <p:spPr>
          <a:xfrm flipH="1">
            <a:off x="6823871" y="3564433"/>
            <a:ext cx="1997870" cy="7926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71D50154-ABFD-4D1C-98E1-CF9BFE7E5763}"/>
              </a:ext>
            </a:extLst>
          </p:cNvPr>
          <p:cNvSpPr txBox="1"/>
          <p:nvPr/>
        </p:nvSpPr>
        <p:spPr>
          <a:xfrm>
            <a:off x="7668521" y="400109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FB5AFF4-AD1A-42A9-923F-4C188D890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1597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Pt.2.3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DE121AF-DD9A-442C-B448-6FB2EB41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865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5499898" y="1737123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2840435" y="1737120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5499898" y="19466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10770389" y="55065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10770389" y="1771649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10770389" y="3000973"/>
            <a:ext cx="1207294" cy="6429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8040691" y="1737122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3806031" y="550659"/>
            <a:ext cx="1693867" cy="118646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65494" y="906655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71627" y="2093117"/>
            <a:ext cx="728271" cy="3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31090" y="2093119"/>
            <a:ext cx="609601" cy="1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71883" y="872128"/>
            <a:ext cx="798506" cy="122099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9971883" y="2093118"/>
            <a:ext cx="798506" cy="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71883" y="2093119"/>
            <a:ext cx="798506" cy="122932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Pt.2.3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17" name="表格 2">
            <a:extLst>
              <a:ext uri="{FF2B5EF4-FFF2-40B4-BE49-F238E27FC236}">
                <a16:creationId xmlns:a16="http://schemas.microsoft.com/office/drawing/2014/main" id="{272CDF43-ECB0-4F41-BCB9-D1B25C7326D9}"/>
              </a:ext>
            </a:extLst>
          </p:cNvPr>
          <p:cNvGraphicFramePr>
            <a:graphicFrameLocks noGrp="1"/>
          </p:cNvGraphicFramePr>
          <p:nvPr/>
        </p:nvGraphicFramePr>
        <p:xfrm>
          <a:off x="181375" y="4337311"/>
          <a:ext cx="10637045" cy="2102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409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127409">
                  <a:extLst>
                    <a:ext uri="{9D8B030D-6E8A-4147-A177-3AD203B41FA5}">
                      <a16:colId xmlns:a16="http://schemas.microsoft.com/office/drawing/2014/main" val="880725875"/>
                    </a:ext>
                  </a:extLst>
                </a:gridCol>
              </a:tblGrid>
              <a:tr h="4667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Input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Output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Li-ion battery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 (output)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 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1.25V + 3.3V + 5V (x5)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28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motor driver board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12V + 3.3V / 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66A344-3FAA-43F1-941A-7C6BA0A0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67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242597" y="1977140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242597" y="3497758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锂电池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</a:t>
            </a:r>
            <a:r>
              <a:rPr lang="en-US" altLang="zh-CN" sz="2400">
                <a:latin typeface="Century Schoolbook" panose="02040604050505020304" pitchFamily="18" charset="0"/>
                <a:ea typeface="华文中宋" panose="02010600040101010101" pitchFamily="2" charset="-122"/>
              </a:rPr>
              <a:t>.2.3 Power </a:t>
            </a:r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5D3A73B-74A4-47E1-BF1F-B616CA950747}"/>
              </a:ext>
            </a:extLst>
          </p:cNvPr>
          <p:cNvSpPr/>
          <p:nvPr/>
        </p:nvSpPr>
        <p:spPr>
          <a:xfrm>
            <a:off x="4242597" y="501837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电机驱动板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7345F4C-38A7-46B0-9055-BA1756BEC2DC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5208193" y="2689133"/>
            <a:ext cx="0" cy="80862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FDBC9B7-1850-44E0-8C98-70E60F1E24AD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5208193" y="4209751"/>
            <a:ext cx="0" cy="80862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71D50154-ABFD-4D1C-98E1-CF9BFE7E5763}"/>
              </a:ext>
            </a:extLst>
          </p:cNvPr>
          <p:cNvSpPr txBox="1"/>
          <p:nvPr/>
        </p:nvSpPr>
        <p:spPr>
          <a:xfrm>
            <a:off x="5270576" y="442939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EBB20DD-74C1-4E34-B1AC-D3D435655C30}"/>
              </a:ext>
            </a:extLst>
          </p:cNvPr>
          <p:cNvSpPr txBox="1"/>
          <p:nvPr/>
        </p:nvSpPr>
        <p:spPr>
          <a:xfrm>
            <a:off x="5270576" y="290877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12V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525B78D-4908-496C-A8A2-F9CDC1509DCA}"/>
              </a:ext>
            </a:extLst>
          </p:cNvPr>
          <p:cNvSpPr/>
          <p:nvPr/>
        </p:nvSpPr>
        <p:spPr>
          <a:xfrm>
            <a:off x="1350487" y="197713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舵机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E0785CD-BC2D-45DC-A564-2B5841089660}"/>
              </a:ext>
            </a:extLst>
          </p:cNvPr>
          <p:cNvCxnSpPr>
            <a:cxnSpLocks/>
            <a:stCxn id="6" idx="1"/>
            <a:endCxn id="25" idx="3"/>
          </p:cNvCxnSpPr>
          <p:nvPr/>
        </p:nvCxnSpPr>
        <p:spPr>
          <a:xfrm flipH="1" flipV="1">
            <a:off x="3281679" y="2333136"/>
            <a:ext cx="960918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6A8D9909-D943-4E98-93CF-A012E89E18D9}"/>
              </a:ext>
            </a:extLst>
          </p:cNvPr>
          <p:cNvSpPr txBox="1"/>
          <p:nvPr/>
        </p:nvSpPr>
        <p:spPr>
          <a:xfrm>
            <a:off x="3522329" y="189549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5V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8DB585A1-1EE8-4D01-8B04-B32AB7F43E9A}"/>
              </a:ext>
            </a:extLst>
          </p:cNvPr>
          <p:cNvSpPr/>
          <p:nvPr/>
        </p:nvSpPr>
        <p:spPr>
          <a:xfrm>
            <a:off x="8238334" y="1977139"/>
            <a:ext cx="3013069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 + 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4D083BB4-2235-4B35-9EB8-E625A3DD8EDF}"/>
              </a:ext>
            </a:extLst>
          </p:cNvPr>
          <p:cNvCxnSpPr>
            <a:cxnSpLocks/>
            <a:stCxn id="6" idx="3"/>
            <a:endCxn id="38" idx="1"/>
          </p:cNvCxnSpPr>
          <p:nvPr/>
        </p:nvCxnSpPr>
        <p:spPr>
          <a:xfrm flipV="1">
            <a:off x="6173789" y="2333136"/>
            <a:ext cx="2064545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EC598E95-F238-4F9B-B09B-43CFB65EBB9E}"/>
              </a:ext>
            </a:extLst>
          </p:cNvPr>
          <p:cNvSpPr txBox="1"/>
          <p:nvPr/>
        </p:nvSpPr>
        <p:spPr>
          <a:xfrm>
            <a:off x="6440708" y="1897897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</a:rPr>
              <a:t>3.3V +</a:t>
            </a:r>
            <a:r>
              <a:rPr lang="zh-CN" altLang="en-US" dirty="0">
                <a:latin typeface="Century Schoolbook" panose="02040604050505020304" pitchFamily="18" charset="0"/>
              </a:rPr>
              <a:t> </a:t>
            </a:r>
            <a:r>
              <a:rPr lang="en-US" altLang="zh-CN" dirty="0">
                <a:latin typeface="Century Schoolbook" panose="02040604050505020304" pitchFamily="18" charset="0"/>
              </a:rPr>
              <a:t>5V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0F6FD7B-6AA1-461E-BCDD-21CA95854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134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Appendix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C4371A5-6283-493C-957C-CF8219424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996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A.1 Technical Norms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109F31-39D8-4D4E-9AFD-25E7AD70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003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A.1.1 3D-model Coloring Norms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81468F6A-920D-417A-B90B-F606CDEE3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520680"/>
              </p:ext>
            </p:extLst>
          </p:nvPr>
        </p:nvGraphicFramePr>
        <p:xfrm>
          <a:off x="2032000" y="2131060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67210947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14940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Material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Color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965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PVC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White (Default)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197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TPU95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Blue</a:t>
                      </a:r>
                      <a:endParaRPr lang="en-US" altLang="zh-CN" sz="1600" dirty="0">
                        <a:solidFill>
                          <a:srgbClr val="FFFF0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403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TPU85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Green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829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motor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2952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PLA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Orange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8662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electronics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(Original)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525492"/>
                  </a:ext>
                </a:extLst>
              </a:tr>
            </a:tbl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2742B2-1E35-431E-8B20-DEC272CDF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967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A.1.2 Schematic Norms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81468F6A-920D-417A-B90B-F606CDEE3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88135"/>
              </p:ext>
            </p:extLst>
          </p:nvPr>
        </p:nvGraphicFramePr>
        <p:xfrm>
          <a:off x="2032000" y="2131060"/>
          <a:ext cx="8127999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67210947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1494018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5467946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Line Type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Color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Width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965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Normal  (e.g. </a:t>
                      </a:r>
                      <a:r>
                        <a:rPr lang="en-US" altLang="zh-CN" sz="1600">
                          <a:latin typeface="Century Schoolbook" panose="02040604050505020304" pitchFamily="18" charset="0"/>
                        </a:rPr>
                        <a:t>Communication)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Black (Default)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0.75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197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GND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Grey</a:t>
                      </a:r>
                      <a:endParaRPr lang="en-US" altLang="zh-CN" sz="1600" dirty="0">
                        <a:solidFill>
                          <a:srgbClr val="FFFF00"/>
                        </a:solidFill>
                        <a:latin typeface="Century Schoolbook" panose="02040604050505020304" pitchFamily="18" charset="0"/>
                        <a:ea typeface="华文中宋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403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VCC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829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Negative Electrode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Grey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6526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PWM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Green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2952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Encoder Feedback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Blue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525492"/>
                  </a:ext>
                </a:extLst>
              </a:tr>
            </a:tbl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2742B2-1E35-431E-8B20-DEC272CDF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495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073130" y="2717008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13667" y="2717005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073130" y="117454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392056" y="3415812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392056" y="4770742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4435079" y="5361984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相机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732593" y="405874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379263" y="1530544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038726" y="1886540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344859" y="3073002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63785" y="3737281"/>
            <a:ext cx="728271" cy="67746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 flipV="1">
            <a:off x="8663785" y="4414746"/>
            <a:ext cx="728271" cy="67746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0"/>
            <a:endCxn id="20" idx="2"/>
          </p:cNvCxnSpPr>
          <p:nvPr/>
        </p:nvCxnSpPr>
        <p:spPr>
          <a:xfrm flipV="1">
            <a:off x="5038726" y="4771437"/>
            <a:ext cx="0" cy="59054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D2F9A74A-6977-438D-881F-3330A5F857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Pt.1.2 Plan B——Raspberry Pi 4B + STM32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E55D13A-78F9-48B7-8602-A8BE7B191AFD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04322" y="1530544"/>
            <a:ext cx="1693867" cy="252820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B62DEFC-B42C-4B8A-BF5C-4739B5A2A22A}"/>
              </a:ext>
            </a:extLst>
          </p:cNvPr>
          <p:cNvSpPr/>
          <p:nvPr/>
        </p:nvSpPr>
        <p:spPr>
          <a:xfrm>
            <a:off x="1413667" y="4059443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81F937B1-47D0-42FB-9882-6EAAA484AF99}"/>
              </a:ext>
            </a:extLst>
          </p:cNvPr>
          <p:cNvSpPr/>
          <p:nvPr/>
        </p:nvSpPr>
        <p:spPr>
          <a:xfrm>
            <a:off x="4073130" y="4059444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树莓派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4B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6820A8E-918B-4750-8290-CF59BE7D0895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3344859" y="4415440"/>
            <a:ext cx="72827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213736E8-2142-425B-9627-FE117F1721D6}"/>
              </a:ext>
            </a:extLst>
          </p:cNvPr>
          <p:cNvCxnSpPr>
            <a:cxnSpLocks/>
            <a:stCxn id="84" idx="1"/>
            <a:endCxn id="20" idx="3"/>
          </p:cNvCxnSpPr>
          <p:nvPr/>
        </p:nvCxnSpPr>
        <p:spPr>
          <a:xfrm flipH="1">
            <a:off x="6004322" y="4414746"/>
            <a:ext cx="728271" cy="69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0EB83F17-91CE-4B6A-910F-243D293D9899}"/>
              </a:ext>
            </a:extLst>
          </p:cNvPr>
          <p:cNvCxnSpPr>
            <a:cxnSpLocks/>
            <a:stCxn id="20" idx="0"/>
            <a:endCxn id="6" idx="2"/>
          </p:cNvCxnSpPr>
          <p:nvPr/>
        </p:nvCxnSpPr>
        <p:spPr>
          <a:xfrm flipV="1">
            <a:off x="5038726" y="3429001"/>
            <a:ext cx="0" cy="63044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B1DBFAA-CF45-4DA5-99AB-5EA3C6393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512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1123354" y="2844225"/>
            <a:ext cx="9945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3200" dirty="0">
                <a:latin typeface="Century Schoolbook" panose="02040604050505020304" pitchFamily="18" charset="0"/>
              </a:rPr>
              <a:t>A.2 Documentations of Electronic Components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240AC9-0361-4CC1-9254-C99C03B2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1670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A.2.1 DC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CHR-GM25-370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减速比：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34 (350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转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)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质量：≈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100g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A4573E-6CCC-43CF-8FCA-026B5196B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44" y="3429000"/>
            <a:ext cx="5791498" cy="30545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F5033DB-ECEA-499F-8F9E-76033FB05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842" y="461665"/>
            <a:ext cx="5383048" cy="4341168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388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A.2.1 DC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7CCE0B-7DF2-41B7-A71C-87CFEE469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584" y="503775"/>
            <a:ext cx="5567733" cy="616697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DFC676A-A4E7-4E8A-B813-97833C1CF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83" y="503775"/>
            <a:ext cx="5679161" cy="6166978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AD8EDF-B02C-4317-A0E6-BA20A9BB9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072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A.2.1 DC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AD8EDF-B02C-4317-A0E6-BA20A9BB9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F341460-A325-443D-AE7D-695B702A0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981" y="377668"/>
            <a:ext cx="5950256" cy="610266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5C5A2E7-8B30-44D3-8EB9-B78204041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949" y="0"/>
            <a:ext cx="2495550" cy="30326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7CC12A7-91C7-4FBA-BEC3-74AB6E8C7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93" y="3171643"/>
            <a:ext cx="5012151" cy="354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219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A.2.2 Servo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SG90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3.5-6V (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常用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5V)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转角角度：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180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度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质量：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9g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E0709F-AA92-4CB8-9E38-E0947004F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758" y="992044"/>
            <a:ext cx="8204242" cy="487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37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A.2.2 Servo Motor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CE89A69-35E4-4BB2-9C7B-87084F6B4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91" y="840590"/>
            <a:ext cx="5240515" cy="258841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2468727-3F4D-446F-85D9-0460D491A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0832"/>
            <a:ext cx="5816899" cy="594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827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A.2.3 DC Motor Driver Board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L298N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&amp;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36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6E10AE-2E79-41F7-91F3-D3455DC0A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0" y="877923"/>
            <a:ext cx="6019800" cy="4610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45EB4FF-EE20-47FA-8F0B-AA52BA017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81" y="2906519"/>
            <a:ext cx="4816319" cy="258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292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A.2.3 DC Motor Driver Board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0CF463-14B8-4D62-A46E-2593C8561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284" y="844417"/>
            <a:ext cx="9379432" cy="51691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677310C-EA1E-466F-8F31-7961A8C0F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167" y="844417"/>
            <a:ext cx="5810549" cy="303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3195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A.2.3 DC Motor Driver Board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9AFFA0B-CBEF-43DD-B008-0EEDB74CA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205" y="1091610"/>
            <a:ext cx="4692891" cy="261633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9FEE2FE-F8EA-45C7-A5DA-DE045E60E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173" y="568009"/>
            <a:ext cx="4419827" cy="61534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B4A4405-DB08-439D-9897-D4E527263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502" y="4044903"/>
            <a:ext cx="3848298" cy="181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432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A.2.3 DC Motor Driver Board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4DEF95-ABB2-461A-8767-32FFF7D7E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784" y="1615982"/>
            <a:ext cx="8382431" cy="362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81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006853" y="283011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347390" y="2830114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006853" y="128765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3399" y="2187177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3399" y="3542107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6909595" y="4010920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547646" y="283011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312986" y="1643653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4972449" y="1999649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278582" y="3186111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5938045" y="3186113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478838" y="2508646"/>
            <a:ext cx="944561" cy="67746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 flipV="1">
            <a:off x="8478838" y="3186113"/>
            <a:ext cx="944561" cy="67746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0"/>
            <a:endCxn id="84" idx="2"/>
          </p:cNvCxnSpPr>
          <p:nvPr/>
        </p:nvCxnSpPr>
        <p:spPr>
          <a:xfrm flipV="1">
            <a:off x="7513242" y="3542109"/>
            <a:ext cx="0" cy="46881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24459736-9116-4E24-BC31-9B478732CC03}"/>
              </a:ext>
            </a:extLst>
          </p:cNvPr>
          <p:cNvSpPr/>
          <p:nvPr/>
        </p:nvSpPr>
        <p:spPr>
          <a:xfrm>
            <a:off x="6547646" y="512266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WIFI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84E3DFBB-8ACB-4197-86CF-20947C5177A8}"/>
              </a:ext>
            </a:extLst>
          </p:cNvPr>
          <p:cNvCxnSpPr>
            <a:cxnSpLocks/>
            <a:stCxn id="30" idx="2"/>
            <a:endCxn id="19" idx="0"/>
          </p:cNvCxnSpPr>
          <p:nvPr/>
        </p:nvCxnSpPr>
        <p:spPr>
          <a:xfrm>
            <a:off x="7513242" y="4653857"/>
            <a:ext cx="0" cy="468812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541B8C85-AFD5-4A80-A252-10D2201DAA98}"/>
              </a:ext>
            </a:extLst>
          </p:cNvPr>
          <p:cNvSpPr/>
          <p:nvPr/>
        </p:nvSpPr>
        <p:spPr>
          <a:xfrm>
            <a:off x="4006853" y="5122669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PC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530BF0C-E934-44DF-849F-C398CADDB5FD}"/>
              </a:ext>
            </a:extLst>
          </p:cNvPr>
          <p:cNvCxnSpPr>
            <a:cxnSpLocks/>
            <a:stCxn id="19" idx="1"/>
            <a:endCxn id="23" idx="3"/>
          </p:cNvCxnSpPr>
          <p:nvPr/>
        </p:nvCxnSpPr>
        <p:spPr>
          <a:xfrm flipH="1">
            <a:off x="5938045" y="5478666"/>
            <a:ext cx="609601" cy="0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26DE02B3-CB9C-4E66-9768-38385A2B5352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Pt.1.3 Plan C——STM32 + Remote Computation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01788F0D-444B-45B8-9EC3-220077E426D1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5938045" y="1643653"/>
            <a:ext cx="1575197" cy="118646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626C84A-8411-425F-AD73-69B1BF06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478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A.2.4 Power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LM2596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输入电压：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DC 6~25V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输出电压：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DC 3.3V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，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，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1.25V (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每种 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x5)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B4DAB3-9724-437D-BA36-6AF018AC2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61" y="461665"/>
            <a:ext cx="5740695" cy="45023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429136A-B11D-41F7-BA87-CA3F95A3B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96" y="3031649"/>
            <a:ext cx="5212352" cy="332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911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A.2.5 Raspberry Pi 4B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BDA805-996A-4B5F-9622-0499494F176E}"/>
              </a:ext>
            </a:extLst>
          </p:cNvPr>
          <p:cNvSpPr txBox="1"/>
          <p:nvPr/>
        </p:nvSpPr>
        <p:spPr>
          <a:xfrm>
            <a:off x="520344" y="877923"/>
            <a:ext cx="5397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4B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Type C (5V 3A)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树莓派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  <a:hlinkClick r:id="rId3"/>
              </a:rPr>
              <a:t>GPIO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4"/>
              </a:rPr>
              <a:t>教程参考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41</a:t>
            </a:fld>
            <a:endParaRPr lang="zh-CN" altLang="en-US"/>
          </a:p>
        </p:txBody>
      </p:sp>
      <p:pic>
        <p:nvPicPr>
          <p:cNvPr id="1026" name="Picture 2" descr="GPIO pinout diagram">
            <a:extLst>
              <a:ext uri="{FF2B5EF4-FFF2-40B4-BE49-F238E27FC236}">
                <a16:creationId xmlns:a16="http://schemas.microsoft.com/office/drawing/2014/main" id="{9359092F-1108-4473-9854-EC6C7B288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694" y="243681"/>
            <a:ext cx="6641306" cy="381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PIO layout">
            <a:extLst>
              <a:ext uri="{FF2B5EF4-FFF2-40B4-BE49-F238E27FC236}">
                <a16:creationId xmlns:a16="http://schemas.microsoft.com/office/drawing/2014/main" id="{C589FB05-73CF-4DF2-B1FD-41BF21ED8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694" y="4056872"/>
            <a:ext cx="6641306" cy="232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5AEA02F-4457-42AF-BBB4-1A1D991FD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852" y="2852568"/>
            <a:ext cx="5246842" cy="353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55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A.2.5 Raspberry Pi 4B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845892-0BA2-4F32-9B5E-334FBEBF4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390525"/>
            <a:ext cx="8162925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143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A.2.6 Ultrasonic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CEBA8D-3AAF-42A2-AD71-7BA4D1A3CB06}"/>
              </a:ext>
            </a:extLst>
          </p:cNvPr>
          <p:cNvSpPr txBox="1"/>
          <p:nvPr/>
        </p:nvSpPr>
        <p:spPr>
          <a:xfrm>
            <a:off x="520344" y="877923"/>
            <a:ext cx="5397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HY-SRF05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DC 5V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DDDBFBF-3372-485B-870F-02D619ED2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057" y="333494"/>
            <a:ext cx="4050584" cy="33383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9EF7ECA-43E5-459B-89B9-CB325974D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44" y="2952638"/>
            <a:ext cx="4823601" cy="3646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D9FAEF4-FF41-494C-B738-7E1170CAD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8057" y="3632924"/>
            <a:ext cx="4050584" cy="296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885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A.2.6 Ultrasonic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44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11EBB5-7062-4959-A7F8-8D0919CE7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789" y="662781"/>
            <a:ext cx="4453622" cy="56991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EDF582C-CA99-458A-AC3F-DB4E26A41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62781"/>
            <a:ext cx="4236836" cy="569356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6F0EC81-F5D8-4B14-890A-0646D9DD047F}"/>
              </a:ext>
            </a:extLst>
          </p:cNvPr>
          <p:cNvSpPr txBox="1"/>
          <p:nvPr/>
        </p:nvSpPr>
        <p:spPr>
          <a:xfrm>
            <a:off x="1903907" y="6388189"/>
            <a:ext cx="210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ECHO</a:t>
            </a:r>
            <a:r>
              <a:rPr lang="zh-CN" altLang="en-US" sz="16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：</a:t>
            </a:r>
            <a:r>
              <a:rPr lang="en-US" altLang="zh-CN" sz="16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0~VCC</a:t>
            </a:r>
          </a:p>
        </p:txBody>
      </p:sp>
    </p:spTree>
    <p:extLst>
      <p:ext uri="{BB962C8B-B14F-4D97-AF65-F5344CB8AC3E}">
        <p14:creationId xmlns:p14="http://schemas.microsoft.com/office/powerpoint/2010/main" val="24458055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A.2.7 IMU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CEBA8D-3AAF-42A2-AD71-7BA4D1A3CB06}"/>
              </a:ext>
            </a:extLst>
          </p:cNvPr>
          <p:cNvSpPr txBox="1"/>
          <p:nvPr/>
        </p:nvSpPr>
        <p:spPr>
          <a:xfrm>
            <a:off x="520344" y="877923"/>
            <a:ext cx="5397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JY901S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DC 3.3~5V (</a:t>
            </a:r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默认：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5V)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160E804-52FD-4960-AF35-C79C0F66D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818" y="650081"/>
            <a:ext cx="5557838" cy="555783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024687D-D387-40F9-85C7-083061991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38" y="3172463"/>
            <a:ext cx="5207268" cy="303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3585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A.2.7 IMU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46</a:t>
            </a:fld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D500A21-21E3-4E82-B71F-D1AF40061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454" y="460042"/>
            <a:ext cx="3920363" cy="270122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DEE57D5-9B9D-4CBC-AAA1-A3CF3507D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453" y="3387392"/>
            <a:ext cx="3920363" cy="296895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C7E00EE-30EA-431B-98D5-023658FB1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414" y="0"/>
            <a:ext cx="4018776" cy="361542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70685A1-8076-4F54-A7EE-FED897ED1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183" y="3615423"/>
            <a:ext cx="5611151" cy="324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627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A.2.7 IMU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47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7E00EE-30EA-431B-98D5-023658FB1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48" y="1621287"/>
            <a:ext cx="4018776" cy="36154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E899CF3-84C9-4380-99CE-CEBED660D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385" y="1621287"/>
            <a:ext cx="6990391" cy="361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981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1DAC23-10CD-486E-B0F0-AD83416EC35C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A.2.8 Battery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2E89-11DD-4241-9996-387E469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CEBA8D-3AAF-42A2-AD71-7BA4D1A3CB06}"/>
              </a:ext>
            </a:extLst>
          </p:cNvPr>
          <p:cNvSpPr txBox="1"/>
          <p:nvPr/>
        </p:nvSpPr>
        <p:spPr>
          <a:xfrm>
            <a:off x="520344" y="877923"/>
            <a:ext cx="5397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型号：</a:t>
            </a:r>
            <a:r>
              <a:rPr lang="en-US" altLang="zh-CN" b="0" i="0" dirty="0">
                <a:solidFill>
                  <a:srgbClr val="11192D"/>
                </a:solidFill>
                <a:effectLst/>
                <a:latin typeface="Century Schoolbook" panose="02040604050505020304" pitchFamily="18" charset="0"/>
                <a:ea typeface="华文中宋" panose="02010600040101010101" pitchFamily="2" charset="-122"/>
              </a:rPr>
              <a:t>18650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电压：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DC 12V</a:t>
            </a: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容量：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6000mAh</a:t>
            </a:r>
          </a:p>
          <a:p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  <a:hlinkClick r:id="rId2"/>
              </a:rPr>
              <a:t>淘宝链接</a:t>
            </a:r>
            <a:endParaRPr lang="en-US" altLang="zh-CN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315093E-0E61-40F5-BFCC-7A8F78B7F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592" y="1539750"/>
            <a:ext cx="3088015" cy="396239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3479235-C417-4CBA-B0D1-B57A72141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44" y="2771509"/>
            <a:ext cx="6153466" cy="27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0064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A.3 Technical Documentations</a:t>
            </a:r>
            <a:endParaRPr lang="zh-CN" alt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240AC9-0361-4CC1-9254-C99C03B2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718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64808" y="3068437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505345" y="3068434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64808" y="1525976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83734" y="3767241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83734" y="5122171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4526757" y="5713413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相机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824271" y="4410178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70941" y="1881973"/>
            <a:ext cx="1693867" cy="11864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30404" y="2237969"/>
            <a:ext cx="0" cy="8304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36537" y="3424431"/>
            <a:ext cx="728271" cy="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755463" y="4088710"/>
            <a:ext cx="728271" cy="67746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 flipV="1">
            <a:off x="8755463" y="4766175"/>
            <a:ext cx="728271" cy="67746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0"/>
            <a:endCxn id="20" idx="2"/>
          </p:cNvCxnSpPr>
          <p:nvPr/>
        </p:nvCxnSpPr>
        <p:spPr>
          <a:xfrm flipV="1">
            <a:off x="5130404" y="5122866"/>
            <a:ext cx="0" cy="59054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E55D13A-78F9-48B7-8602-A8BE7B191AFD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96000" y="1881973"/>
            <a:ext cx="1693867" cy="252820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B62DEFC-B42C-4B8A-BF5C-4739B5A2A22A}"/>
              </a:ext>
            </a:extLst>
          </p:cNvPr>
          <p:cNvSpPr/>
          <p:nvPr/>
        </p:nvSpPr>
        <p:spPr>
          <a:xfrm>
            <a:off x="1505345" y="441087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81F937B1-47D0-42FB-9882-6EAAA484AF99}"/>
              </a:ext>
            </a:extLst>
          </p:cNvPr>
          <p:cNvSpPr/>
          <p:nvPr/>
        </p:nvSpPr>
        <p:spPr>
          <a:xfrm>
            <a:off x="4164808" y="4410873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树莓派</a:t>
            </a:r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4B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6820A8E-918B-4750-8290-CF59BE7D0895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3436537" y="4766869"/>
            <a:ext cx="72827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213736E8-2142-425B-9627-FE117F1721D6}"/>
              </a:ext>
            </a:extLst>
          </p:cNvPr>
          <p:cNvCxnSpPr>
            <a:cxnSpLocks/>
            <a:stCxn id="84" idx="1"/>
            <a:endCxn id="20" idx="3"/>
          </p:cNvCxnSpPr>
          <p:nvPr/>
        </p:nvCxnSpPr>
        <p:spPr>
          <a:xfrm flipH="1">
            <a:off x="6096000" y="4766175"/>
            <a:ext cx="728271" cy="69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0EB83F17-91CE-4B6A-910F-243D293D9899}"/>
              </a:ext>
            </a:extLst>
          </p:cNvPr>
          <p:cNvCxnSpPr>
            <a:cxnSpLocks/>
            <a:stCxn id="20" idx="0"/>
            <a:endCxn id="6" idx="2"/>
          </p:cNvCxnSpPr>
          <p:nvPr/>
        </p:nvCxnSpPr>
        <p:spPr>
          <a:xfrm flipV="1">
            <a:off x="5130404" y="3780430"/>
            <a:ext cx="0" cy="63044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B1DBFAA-CF45-4DA5-99AB-5EA3C6393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B5FEDC4-7D98-4808-8316-A183221DE035}"/>
              </a:ext>
            </a:extLst>
          </p:cNvPr>
          <p:cNvSpPr txBox="1"/>
          <p:nvPr/>
        </p:nvSpPr>
        <p:spPr>
          <a:xfrm>
            <a:off x="0" y="455417"/>
            <a:ext cx="7579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  </a:t>
            </a:r>
          </a:p>
          <a:p>
            <a:r>
              <a:rPr lang="en-US" altLang="zh-CN" sz="20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      Current Plan: </a:t>
            </a:r>
            <a:r>
              <a:rPr lang="en-US" altLang="zh-CN" sz="2000" b="1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[Plan B]</a:t>
            </a:r>
            <a:endParaRPr lang="zh-CN" altLang="en-US" sz="2000" b="1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128EBE1-7DEE-4D4E-8784-0FF8565E147A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Pt.1 Summary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71133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ED7EA00A-84FF-46AD-9828-DD9A6158DB8A}"/>
              </a:ext>
            </a:extLst>
          </p:cNvPr>
          <p:cNvCxnSpPr>
            <a:cxnSpLocks/>
          </p:cNvCxnSpPr>
          <p:nvPr/>
        </p:nvCxnSpPr>
        <p:spPr>
          <a:xfrm>
            <a:off x="5330669" y="2417541"/>
            <a:ext cx="900044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E2FB6F35-99A2-4828-803A-D01FDA34F8BB}"/>
              </a:ext>
            </a:extLst>
          </p:cNvPr>
          <p:cNvCxnSpPr>
            <a:cxnSpLocks/>
          </p:cNvCxnSpPr>
          <p:nvPr/>
        </p:nvCxnSpPr>
        <p:spPr>
          <a:xfrm>
            <a:off x="4559232" y="2353254"/>
            <a:ext cx="167144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ABC0FDF0-BB1A-41A4-8F32-0048688E0CB2}"/>
              </a:ext>
            </a:extLst>
          </p:cNvPr>
          <p:cNvCxnSpPr>
            <a:cxnSpLocks/>
          </p:cNvCxnSpPr>
          <p:nvPr/>
        </p:nvCxnSpPr>
        <p:spPr>
          <a:xfrm>
            <a:off x="4559232" y="2031834"/>
            <a:ext cx="167144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FB35CCC7-8789-4590-8717-002C66DEE7E5}"/>
              </a:ext>
            </a:extLst>
          </p:cNvPr>
          <p:cNvCxnSpPr>
            <a:cxnSpLocks/>
          </p:cNvCxnSpPr>
          <p:nvPr/>
        </p:nvCxnSpPr>
        <p:spPr>
          <a:xfrm flipH="1" flipV="1">
            <a:off x="5909248" y="5503296"/>
            <a:ext cx="1" cy="3214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6EF882D-80A4-40D2-9649-A6701D75EB0B}"/>
              </a:ext>
            </a:extLst>
          </p:cNvPr>
          <p:cNvCxnSpPr>
            <a:cxnSpLocks/>
          </p:cNvCxnSpPr>
          <p:nvPr/>
        </p:nvCxnSpPr>
        <p:spPr>
          <a:xfrm flipV="1">
            <a:off x="6037822" y="5503289"/>
            <a:ext cx="0" cy="32143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38043B96-FD6B-42F4-91A0-D37C0248245F}"/>
              </a:ext>
            </a:extLst>
          </p:cNvPr>
          <p:cNvCxnSpPr>
            <a:cxnSpLocks/>
          </p:cNvCxnSpPr>
          <p:nvPr/>
        </p:nvCxnSpPr>
        <p:spPr>
          <a:xfrm flipH="1">
            <a:off x="4880664" y="5695032"/>
            <a:ext cx="1028550" cy="1117"/>
          </a:xfrm>
          <a:prstGeom prst="line">
            <a:avLst/>
          </a:prstGeom>
          <a:ln w="12700">
            <a:head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94587ED4-8026-4403-B94F-C6CF0E06939C}"/>
              </a:ext>
            </a:extLst>
          </p:cNvPr>
          <p:cNvCxnSpPr>
            <a:cxnSpLocks/>
          </p:cNvCxnSpPr>
          <p:nvPr/>
        </p:nvCxnSpPr>
        <p:spPr>
          <a:xfrm flipH="1">
            <a:off x="5009237" y="5630394"/>
            <a:ext cx="1028532" cy="2757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0CD6F874-1CA8-4D04-9E74-4DE924C958BD}"/>
              </a:ext>
            </a:extLst>
          </p:cNvPr>
          <p:cNvCxnSpPr>
            <a:cxnSpLocks/>
          </p:cNvCxnSpPr>
          <p:nvPr/>
        </p:nvCxnSpPr>
        <p:spPr>
          <a:xfrm flipV="1">
            <a:off x="4878957" y="2418651"/>
            <a:ext cx="2619" cy="3276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781FEF83-091B-4A81-830B-33509ECFA2A8}"/>
              </a:ext>
            </a:extLst>
          </p:cNvPr>
          <p:cNvCxnSpPr>
            <a:cxnSpLocks/>
          </p:cNvCxnSpPr>
          <p:nvPr/>
        </p:nvCxnSpPr>
        <p:spPr>
          <a:xfrm>
            <a:off x="4559232" y="2417541"/>
            <a:ext cx="322342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8D311C3C-8143-4C0E-BB32-02078CB6F8AD}"/>
              </a:ext>
            </a:extLst>
          </p:cNvPr>
          <p:cNvCxnSpPr>
            <a:cxnSpLocks/>
          </p:cNvCxnSpPr>
          <p:nvPr/>
        </p:nvCxnSpPr>
        <p:spPr>
          <a:xfrm>
            <a:off x="4559232" y="3638983"/>
            <a:ext cx="322342" cy="0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B1A32146-C002-43A4-AC8C-31DDDA520671}"/>
              </a:ext>
            </a:extLst>
          </p:cNvPr>
          <p:cNvCxnSpPr>
            <a:cxnSpLocks/>
          </p:cNvCxnSpPr>
          <p:nvPr/>
        </p:nvCxnSpPr>
        <p:spPr>
          <a:xfrm flipV="1">
            <a:off x="5010181" y="2481828"/>
            <a:ext cx="0" cy="314856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729FC5A8-1099-4079-9760-14D7581331A4}"/>
              </a:ext>
            </a:extLst>
          </p:cNvPr>
          <p:cNvCxnSpPr>
            <a:cxnSpLocks/>
          </p:cNvCxnSpPr>
          <p:nvPr/>
        </p:nvCxnSpPr>
        <p:spPr>
          <a:xfrm>
            <a:off x="4559232" y="2481827"/>
            <a:ext cx="450949" cy="0"/>
          </a:xfrm>
          <a:prstGeom prst="line">
            <a:avLst/>
          </a:prstGeom>
          <a:ln w="12700">
            <a:solidFill>
              <a:srgbClr val="FF0000"/>
            </a:solidFill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18723104-2FD1-48A1-9AF7-FE49CE8F0EC8}"/>
              </a:ext>
            </a:extLst>
          </p:cNvPr>
          <p:cNvCxnSpPr>
            <a:cxnSpLocks/>
          </p:cNvCxnSpPr>
          <p:nvPr/>
        </p:nvCxnSpPr>
        <p:spPr>
          <a:xfrm flipV="1">
            <a:off x="4559232" y="3703269"/>
            <a:ext cx="450949" cy="1"/>
          </a:xfrm>
          <a:prstGeom prst="line">
            <a:avLst/>
          </a:prstGeom>
          <a:ln w="12700">
            <a:solidFill>
              <a:srgbClr val="FF0000"/>
            </a:solidFill>
            <a:headEnd type="none" w="sm" len="sm"/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C9BF5F5C-6AB3-4EB9-900D-C608E95BBC41}"/>
              </a:ext>
            </a:extLst>
          </p:cNvPr>
          <p:cNvCxnSpPr>
            <a:cxnSpLocks/>
          </p:cNvCxnSpPr>
          <p:nvPr/>
        </p:nvCxnSpPr>
        <p:spPr>
          <a:xfrm>
            <a:off x="4559232" y="2096109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1E2E619E-9050-4C3B-96E7-A34F3D5DD98C}"/>
              </a:ext>
            </a:extLst>
          </p:cNvPr>
          <p:cNvCxnSpPr>
            <a:cxnSpLocks/>
          </p:cNvCxnSpPr>
          <p:nvPr/>
        </p:nvCxnSpPr>
        <p:spPr>
          <a:xfrm>
            <a:off x="4559232" y="2160395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81957109-DC49-44A7-A628-04D02CC3C090}"/>
              </a:ext>
            </a:extLst>
          </p:cNvPr>
          <p:cNvCxnSpPr>
            <a:cxnSpLocks/>
          </p:cNvCxnSpPr>
          <p:nvPr/>
        </p:nvCxnSpPr>
        <p:spPr>
          <a:xfrm>
            <a:off x="4559232" y="2224681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6B96FC07-BE26-4117-9301-06A0FB65460F}"/>
              </a:ext>
            </a:extLst>
          </p:cNvPr>
          <p:cNvCxnSpPr>
            <a:cxnSpLocks/>
          </p:cNvCxnSpPr>
          <p:nvPr/>
        </p:nvCxnSpPr>
        <p:spPr>
          <a:xfrm>
            <a:off x="4559232" y="2290078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直接连接符 219">
            <a:extLst>
              <a:ext uri="{FF2B5EF4-FFF2-40B4-BE49-F238E27FC236}">
                <a16:creationId xmlns:a16="http://schemas.microsoft.com/office/drawing/2014/main" id="{317D37E4-7C48-4B9F-B04A-CC03D4269444}"/>
              </a:ext>
            </a:extLst>
          </p:cNvPr>
          <p:cNvCxnSpPr>
            <a:cxnSpLocks/>
          </p:cNvCxnSpPr>
          <p:nvPr/>
        </p:nvCxnSpPr>
        <p:spPr>
          <a:xfrm flipV="1">
            <a:off x="3141449" y="1581491"/>
            <a:ext cx="780185" cy="1436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3" name="直接连接符 222">
            <a:extLst>
              <a:ext uri="{FF2B5EF4-FFF2-40B4-BE49-F238E27FC236}">
                <a16:creationId xmlns:a16="http://schemas.microsoft.com/office/drawing/2014/main" id="{C8D867A9-E310-4234-8B86-404BE1E83473}"/>
              </a:ext>
            </a:extLst>
          </p:cNvPr>
          <p:cNvCxnSpPr>
            <a:cxnSpLocks/>
          </p:cNvCxnSpPr>
          <p:nvPr/>
        </p:nvCxnSpPr>
        <p:spPr>
          <a:xfrm flipH="1" flipV="1">
            <a:off x="3921634" y="1583859"/>
            <a:ext cx="1" cy="3857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直接连接符 228">
            <a:extLst>
              <a:ext uri="{FF2B5EF4-FFF2-40B4-BE49-F238E27FC236}">
                <a16:creationId xmlns:a16="http://schemas.microsoft.com/office/drawing/2014/main" id="{C95BBB5D-6604-4AC2-A903-47394A9E9E80}"/>
              </a:ext>
            </a:extLst>
          </p:cNvPr>
          <p:cNvCxnSpPr>
            <a:cxnSpLocks/>
          </p:cNvCxnSpPr>
          <p:nvPr/>
        </p:nvCxnSpPr>
        <p:spPr>
          <a:xfrm>
            <a:off x="3144931" y="1904357"/>
            <a:ext cx="7020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2" name="直接连接符 231">
            <a:extLst>
              <a:ext uri="{FF2B5EF4-FFF2-40B4-BE49-F238E27FC236}">
                <a16:creationId xmlns:a16="http://schemas.microsoft.com/office/drawing/2014/main" id="{F505CB72-4BC6-4B78-857E-670121E09CDE}"/>
              </a:ext>
            </a:extLst>
          </p:cNvPr>
          <p:cNvCxnSpPr>
            <a:cxnSpLocks/>
          </p:cNvCxnSpPr>
          <p:nvPr/>
        </p:nvCxnSpPr>
        <p:spPr>
          <a:xfrm flipV="1">
            <a:off x="3844180" y="1904358"/>
            <a:ext cx="0" cy="64286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直接连接符 235">
            <a:extLst>
              <a:ext uri="{FF2B5EF4-FFF2-40B4-BE49-F238E27FC236}">
                <a16:creationId xmlns:a16="http://schemas.microsoft.com/office/drawing/2014/main" id="{843157DB-9C8E-487C-91B6-A41931CF8116}"/>
              </a:ext>
            </a:extLst>
          </p:cNvPr>
          <p:cNvCxnSpPr>
            <a:cxnSpLocks/>
          </p:cNvCxnSpPr>
          <p:nvPr/>
        </p:nvCxnSpPr>
        <p:spPr>
          <a:xfrm flipV="1">
            <a:off x="3144931" y="2930453"/>
            <a:ext cx="693192" cy="138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直接连接符 240">
            <a:extLst>
              <a:ext uri="{FF2B5EF4-FFF2-40B4-BE49-F238E27FC236}">
                <a16:creationId xmlns:a16="http://schemas.microsoft.com/office/drawing/2014/main" id="{FEBB9113-8BFC-4280-93BC-C61373CC9009}"/>
              </a:ext>
            </a:extLst>
          </p:cNvPr>
          <p:cNvCxnSpPr>
            <a:cxnSpLocks/>
          </p:cNvCxnSpPr>
          <p:nvPr/>
        </p:nvCxnSpPr>
        <p:spPr>
          <a:xfrm>
            <a:off x="3141449" y="3000478"/>
            <a:ext cx="77491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直接连接符 245">
            <a:extLst>
              <a:ext uri="{FF2B5EF4-FFF2-40B4-BE49-F238E27FC236}">
                <a16:creationId xmlns:a16="http://schemas.microsoft.com/office/drawing/2014/main" id="{95EBCDF5-D2D1-422D-B004-A7CC51291474}"/>
              </a:ext>
            </a:extLst>
          </p:cNvPr>
          <p:cNvCxnSpPr>
            <a:cxnSpLocks/>
          </p:cNvCxnSpPr>
          <p:nvPr/>
        </p:nvCxnSpPr>
        <p:spPr>
          <a:xfrm flipV="1">
            <a:off x="3838123" y="2546114"/>
            <a:ext cx="0" cy="3857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0" name="直接连接符 249">
            <a:extLst>
              <a:ext uri="{FF2B5EF4-FFF2-40B4-BE49-F238E27FC236}">
                <a16:creationId xmlns:a16="http://schemas.microsoft.com/office/drawing/2014/main" id="{8EE1105B-4B65-4970-879B-3FCC371B3952}"/>
              </a:ext>
            </a:extLst>
          </p:cNvPr>
          <p:cNvCxnSpPr>
            <a:cxnSpLocks/>
          </p:cNvCxnSpPr>
          <p:nvPr/>
        </p:nvCxnSpPr>
        <p:spPr>
          <a:xfrm flipV="1">
            <a:off x="3914969" y="2546114"/>
            <a:ext cx="1399" cy="45436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直接连接符 257">
            <a:extLst>
              <a:ext uri="{FF2B5EF4-FFF2-40B4-BE49-F238E27FC236}">
                <a16:creationId xmlns:a16="http://schemas.microsoft.com/office/drawing/2014/main" id="{E2A956C9-7565-4B8D-AFEF-E350FD0F2F35}"/>
              </a:ext>
            </a:extLst>
          </p:cNvPr>
          <p:cNvCxnSpPr>
            <a:cxnSpLocks/>
          </p:cNvCxnSpPr>
          <p:nvPr/>
        </p:nvCxnSpPr>
        <p:spPr>
          <a:xfrm flipV="1">
            <a:off x="6166393" y="4538992"/>
            <a:ext cx="0" cy="450004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4" name="直接连接符 263">
            <a:extLst>
              <a:ext uri="{FF2B5EF4-FFF2-40B4-BE49-F238E27FC236}">
                <a16:creationId xmlns:a16="http://schemas.microsoft.com/office/drawing/2014/main" id="{012D7C47-A1F2-467D-9976-79C676748AB2}"/>
              </a:ext>
            </a:extLst>
          </p:cNvPr>
          <p:cNvCxnSpPr>
            <a:cxnSpLocks/>
          </p:cNvCxnSpPr>
          <p:nvPr/>
        </p:nvCxnSpPr>
        <p:spPr>
          <a:xfrm flipV="1">
            <a:off x="6294966" y="4474707"/>
            <a:ext cx="1" cy="514291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7" name="直接连接符 266">
            <a:extLst>
              <a:ext uri="{FF2B5EF4-FFF2-40B4-BE49-F238E27FC236}">
                <a16:creationId xmlns:a16="http://schemas.microsoft.com/office/drawing/2014/main" id="{BFECFD8B-E54C-4A25-9863-101160E94F7E}"/>
              </a:ext>
            </a:extLst>
          </p:cNvPr>
          <p:cNvCxnSpPr>
            <a:cxnSpLocks/>
          </p:cNvCxnSpPr>
          <p:nvPr/>
        </p:nvCxnSpPr>
        <p:spPr>
          <a:xfrm flipV="1">
            <a:off x="5716388" y="4860425"/>
            <a:ext cx="0" cy="128571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8" name="直接连接符 267">
            <a:extLst>
              <a:ext uri="{FF2B5EF4-FFF2-40B4-BE49-F238E27FC236}">
                <a16:creationId xmlns:a16="http://schemas.microsoft.com/office/drawing/2014/main" id="{B52A451B-FDBA-4CEA-B9B3-F84A8F3854DE}"/>
              </a:ext>
            </a:extLst>
          </p:cNvPr>
          <p:cNvCxnSpPr>
            <a:cxnSpLocks/>
          </p:cNvCxnSpPr>
          <p:nvPr/>
        </p:nvCxnSpPr>
        <p:spPr>
          <a:xfrm flipV="1">
            <a:off x="5844960" y="4796139"/>
            <a:ext cx="0" cy="192856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1" name="直接连接符 270">
            <a:extLst>
              <a:ext uri="{FF2B5EF4-FFF2-40B4-BE49-F238E27FC236}">
                <a16:creationId xmlns:a16="http://schemas.microsoft.com/office/drawing/2014/main" id="{FCE86562-2A64-4E97-A7B1-E1B233C92B56}"/>
              </a:ext>
            </a:extLst>
          </p:cNvPr>
          <p:cNvCxnSpPr>
            <a:cxnSpLocks/>
          </p:cNvCxnSpPr>
          <p:nvPr/>
        </p:nvCxnSpPr>
        <p:spPr>
          <a:xfrm flipH="1">
            <a:off x="3466363" y="4538993"/>
            <a:ext cx="3342894" cy="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4" name="直接连接符 273">
            <a:extLst>
              <a:ext uri="{FF2B5EF4-FFF2-40B4-BE49-F238E27FC236}">
                <a16:creationId xmlns:a16="http://schemas.microsoft.com/office/drawing/2014/main" id="{DCCEF35E-3EF8-472F-A888-E24DD27F5AEB}"/>
              </a:ext>
            </a:extLst>
          </p:cNvPr>
          <p:cNvCxnSpPr>
            <a:cxnSpLocks/>
          </p:cNvCxnSpPr>
          <p:nvPr/>
        </p:nvCxnSpPr>
        <p:spPr>
          <a:xfrm flipH="1">
            <a:off x="3594937" y="4474706"/>
            <a:ext cx="334289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5" name="直接连接符 274">
            <a:extLst>
              <a:ext uri="{FF2B5EF4-FFF2-40B4-BE49-F238E27FC236}">
                <a16:creationId xmlns:a16="http://schemas.microsoft.com/office/drawing/2014/main" id="{01872A44-1A58-4127-8703-AE60837EE790}"/>
              </a:ext>
            </a:extLst>
          </p:cNvPr>
          <p:cNvCxnSpPr>
            <a:cxnSpLocks/>
          </p:cNvCxnSpPr>
          <p:nvPr/>
        </p:nvCxnSpPr>
        <p:spPr>
          <a:xfrm flipH="1">
            <a:off x="3464622" y="1645505"/>
            <a:ext cx="1741" cy="28934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9" name="直接连接符 278">
            <a:extLst>
              <a:ext uri="{FF2B5EF4-FFF2-40B4-BE49-F238E27FC236}">
                <a16:creationId xmlns:a16="http://schemas.microsoft.com/office/drawing/2014/main" id="{DF1E9574-B031-4221-A8DD-F8A4336BC4B0}"/>
              </a:ext>
            </a:extLst>
          </p:cNvPr>
          <p:cNvCxnSpPr>
            <a:cxnSpLocks/>
          </p:cNvCxnSpPr>
          <p:nvPr/>
        </p:nvCxnSpPr>
        <p:spPr>
          <a:xfrm>
            <a:off x="3144931" y="1644906"/>
            <a:ext cx="321432" cy="1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D5680B84-5F85-4914-A41F-CB4C598B0B0D}"/>
              </a:ext>
            </a:extLst>
          </p:cNvPr>
          <p:cNvCxnSpPr>
            <a:cxnSpLocks/>
          </p:cNvCxnSpPr>
          <p:nvPr/>
        </p:nvCxnSpPr>
        <p:spPr>
          <a:xfrm flipV="1">
            <a:off x="3144931" y="1838965"/>
            <a:ext cx="450005" cy="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654BFA88-73AE-4CC2-A917-29C4D9D24CF3}"/>
              </a:ext>
            </a:extLst>
          </p:cNvPr>
          <p:cNvCxnSpPr>
            <a:cxnSpLocks/>
          </p:cNvCxnSpPr>
          <p:nvPr/>
        </p:nvCxnSpPr>
        <p:spPr>
          <a:xfrm flipH="1">
            <a:off x="3594936" y="1838963"/>
            <a:ext cx="910" cy="263573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79E3C38F-4565-411C-A357-2750339B9BBA}"/>
              </a:ext>
            </a:extLst>
          </p:cNvPr>
          <p:cNvCxnSpPr>
            <a:cxnSpLocks/>
          </p:cNvCxnSpPr>
          <p:nvPr/>
        </p:nvCxnSpPr>
        <p:spPr>
          <a:xfrm flipV="1">
            <a:off x="3146348" y="2866436"/>
            <a:ext cx="450005" cy="1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F38F01A5-9C9A-4CD5-B542-B12DD7C4112A}"/>
              </a:ext>
            </a:extLst>
          </p:cNvPr>
          <p:cNvCxnSpPr>
            <a:cxnSpLocks/>
          </p:cNvCxnSpPr>
          <p:nvPr/>
        </p:nvCxnSpPr>
        <p:spPr>
          <a:xfrm>
            <a:off x="3144930" y="2674687"/>
            <a:ext cx="321432" cy="1198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86698273-076C-4578-B45B-54D6C92026A1}"/>
              </a:ext>
            </a:extLst>
          </p:cNvPr>
          <p:cNvCxnSpPr>
            <a:cxnSpLocks/>
          </p:cNvCxnSpPr>
          <p:nvPr/>
        </p:nvCxnSpPr>
        <p:spPr>
          <a:xfrm>
            <a:off x="3146348" y="3703269"/>
            <a:ext cx="318274" cy="1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7AEE6ED1-05A0-46C3-90DA-56529285D2D5}"/>
              </a:ext>
            </a:extLst>
          </p:cNvPr>
          <p:cNvCxnSpPr>
            <a:cxnSpLocks/>
          </p:cNvCxnSpPr>
          <p:nvPr/>
        </p:nvCxnSpPr>
        <p:spPr>
          <a:xfrm>
            <a:off x="3146348" y="3896128"/>
            <a:ext cx="448588" cy="0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41B4B3A4-5E90-4545-A846-69437CE2D2C9}"/>
              </a:ext>
            </a:extLst>
          </p:cNvPr>
          <p:cNvCxnSpPr>
            <a:cxnSpLocks/>
          </p:cNvCxnSpPr>
          <p:nvPr/>
        </p:nvCxnSpPr>
        <p:spPr>
          <a:xfrm>
            <a:off x="3146348" y="3960415"/>
            <a:ext cx="64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87E38622-0F32-4314-9030-AE93659AA807}"/>
              </a:ext>
            </a:extLst>
          </p:cNvPr>
          <p:cNvCxnSpPr>
            <a:cxnSpLocks/>
          </p:cNvCxnSpPr>
          <p:nvPr/>
        </p:nvCxnSpPr>
        <p:spPr>
          <a:xfrm flipV="1">
            <a:off x="3787795" y="3767556"/>
            <a:ext cx="0" cy="19286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E45809FE-F452-47DF-9292-B34F0B1C27CC}"/>
              </a:ext>
            </a:extLst>
          </p:cNvPr>
          <p:cNvCxnSpPr>
            <a:cxnSpLocks/>
          </p:cNvCxnSpPr>
          <p:nvPr/>
        </p:nvCxnSpPr>
        <p:spPr>
          <a:xfrm>
            <a:off x="3146348" y="4029073"/>
            <a:ext cx="768621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94D416E3-A8E0-4851-9460-0885854EC76F}"/>
              </a:ext>
            </a:extLst>
          </p:cNvPr>
          <p:cNvCxnSpPr>
            <a:cxnSpLocks/>
          </p:cNvCxnSpPr>
          <p:nvPr/>
        </p:nvCxnSpPr>
        <p:spPr>
          <a:xfrm flipV="1">
            <a:off x="3914969" y="3767553"/>
            <a:ext cx="1" cy="26152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A213476E-E01A-499D-9B29-DED82285F2E1}"/>
              </a:ext>
            </a:extLst>
          </p:cNvPr>
          <p:cNvCxnSpPr>
            <a:cxnSpLocks/>
          </p:cNvCxnSpPr>
          <p:nvPr/>
        </p:nvCxnSpPr>
        <p:spPr>
          <a:xfrm>
            <a:off x="3144931" y="1710390"/>
            <a:ext cx="2957141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238624B8-7457-4448-9CB0-628450C97524}"/>
              </a:ext>
            </a:extLst>
          </p:cNvPr>
          <p:cNvCxnSpPr>
            <a:cxnSpLocks/>
          </p:cNvCxnSpPr>
          <p:nvPr/>
        </p:nvCxnSpPr>
        <p:spPr>
          <a:xfrm flipV="1">
            <a:off x="6102072" y="1710382"/>
            <a:ext cx="0" cy="899447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18DC636F-3913-4719-AD59-287C7AC6BB57}"/>
              </a:ext>
            </a:extLst>
          </p:cNvPr>
          <p:cNvCxnSpPr>
            <a:cxnSpLocks/>
          </p:cNvCxnSpPr>
          <p:nvPr/>
        </p:nvCxnSpPr>
        <p:spPr>
          <a:xfrm flipH="1" flipV="1">
            <a:off x="6102072" y="2609829"/>
            <a:ext cx="128574" cy="1109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6E1A3097-776E-448F-8EE8-FA280B89DB61}"/>
              </a:ext>
            </a:extLst>
          </p:cNvPr>
          <p:cNvCxnSpPr>
            <a:cxnSpLocks/>
          </p:cNvCxnSpPr>
          <p:nvPr/>
        </p:nvCxnSpPr>
        <p:spPr>
          <a:xfrm>
            <a:off x="3146348" y="1774676"/>
            <a:ext cx="2891472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9C6A8B5A-6E1F-4B6C-A116-8C794AF8D8BA}"/>
              </a:ext>
            </a:extLst>
          </p:cNvPr>
          <p:cNvCxnSpPr>
            <a:cxnSpLocks/>
          </p:cNvCxnSpPr>
          <p:nvPr/>
        </p:nvCxnSpPr>
        <p:spPr>
          <a:xfrm flipV="1">
            <a:off x="6037820" y="1774678"/>
            <a:ext cx="0" cy="8999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B41BDDBE-2610-451E-9D13-B9D3E700AA8E}"/>
              </a:ext>
            </a:extLst>
          </p:cNvPr>
          <p:cNvCxnSpPr>
            <a:cxnSpLocks/>
          </p:cNvCxnSpPr>
          <p:nvPr/>
        </p:nvCxnSpPr>
        <p:spPr>
          <a:xfrm flipH="1">
            <a:off x="6037770" y="2674675"/>
            <a:ext cx="192909" cy="1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9B7F50DE-B376-48D2-A21E-933396C404C6}"/>
              </a:ext>
            </a:extLst>
          </p:cNvPr>
          <p:cNvCxnSpPr>
            <a:cxnSpLocks/>
          </p:cNvCxnSpPr>
          <p:nvPr/>
        </p:nvCxnSpPr>
        <p:spPr>
          <a:xfrm>
            <a:off x="3144931" y="2738973"/>
            <a:ext cx="3085748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C4D9F690-7B2F-45E2-9E03-0324944AA552}"/>
              </a:ext>
            </a:extLst>
          </p:cNvPr>
          <p:cNvCxnSpPr>
            <a:cxnSpLocks/>
          </p:cNvCxnSpPr>
          <p:nvPr/>
        </p:nvCxnSpPr>
        <p:spPr>
          <a:xfrm>
            <a:off x="3146348" y="2803259"/>
            <a:ext cx="3084331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7CC014E1-B006-433B-8DD2-66C96E26A654}"/>
              </a:ext>
            </a:extLst>
          </p:cNvPr>
          <p:cNvCxnSpPr>
            <a:cxnSpLocks/>
          </p:cNvCxnSpPr>
          <p:nvPr/>
        </p:nvCxnSpPr>
        <p:spPr>
          <a:xfrm>
            <a:off x="4559232" y="3446124"/>
            <a:ext cx="77143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8D3C86AC-B8B2-4356-A929-747AC45E6148}"/>
              </a:ext>
            </a:extLst>
          </p:cNvPr>
          <p:cNvCxnSpPr>
            <a:cxnSpLocks/>
          </p:cNvCxnSpPr>
          <p:nvPr/>
        </p:nvCxnSpPr>
        <p:spPr>
          <a:xfrm>
            <a:off x="4559232" y="3510410"/>
            <a:ext cx="83572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8CCB5B7D-124D-4FC8-A3A4-C478F2ADA548}"/>
              </a:ext>
            </a:extLst>
          </p:cNvPr>
          <p:cNvCxnSpPr>
            <a:cxnSpLocks/>
          </p:cNvCxnSpPr>
          <p:nvPr/>
        </p:nvCxnSpPr>
        <p:spPr>
          <a:xfrm>
            <a:off x="4559198" y="3574696"/>
            <a:ext cx="90004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F7209044-D884-4360-B043-013DD7C7F327}"/>
              </a:ext>
            </a:extLst>
          </p:cNvPr>
          <p:cNvCxnSpPr>
            <a:cxnSpLocks/>
          </p:cNvCxnSpPr>
          <p:nvPr/>
        </p:nvCxnSpPr>
        <p:spPr>
          <a:xfrm>
            <a:off x="5459242" y="2546114"/>
            <a:ext cx="76823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489B54FB-342D-43AE-B924-9D30F11DA25B}"/>
              </a:ext>
            </a:extLst>
          </p:cNvPr>
          <p:cNvCxnSpPr>
            <a:cxnSpLocks/>
          </p:cNvCxnSpPr>
          <p:nvPr/>
        </p:nvCxnSpPr>
        <p:spPr>
          <a:xfrm>
            <a:off x="5395220" y="2481827"/>
            <a:ext cx="83572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8470257A-99D4-4F7B-9676-6A307EFB1D4F}"/>
              </a:ext>
            </a:extLst>
          </p:cNvPr>
          <p:cNvCxnSpPr>
            <a:cxnSpLocks/>
          </p:cNvCxnSpPr>
          <p:nvPr/>
        </p:nvCxnSpPr>
        <p:spPr>
          <a:xfrm>
            <a:off x="5459242" y="2546114"/>
            <a:ext cx="0" cy="102858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143C3DFB-C5AB-4855-8EF6-35C91FA08FE6}"/>
              </a:ext>
            </a:extLst>
          </p:cNvPr>
          <p:cNvCxnSpPr>
            <a:cxnSpLocks/>
          </p:cNvCxnSpPr>
          <p:nvPr/>
        </p:nvCxnSpPr>
        <p:spPr>
          <a:xfrm>
            <a:off x="5394955" y="2481827"/>
            <a:ext cx="0" cy="102858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9400B7B4-E9A2-470D-9645-CA6F87870D13}"/>
              </a:ext>
            </a:extLst>
          </p:cNvPr>
          <p:cNvCxnSpPr>
            <a:cxnSpLocks/>
          </p:cNvCxnSpPr>
          <p:nvPr/>
        </p:nvCxnSpPr>
        <p:spPr>
          <a:xfrm>
            <a:off x="5330669" y="2417541"/>
            <a:ext cx="0" cy="1028583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8E8E9A3B-7C77-4B15-81B9-5E88E11D8577}"/>
              </a:ext>
            </a:extLst>
          </p:cNvPr>
          <p:cNvCxnSpPr>
            <a:cxnSpLocks/>
          </p:cNvCxnSpPr>
          <p:nvPr/>
        </p:nvCxnSpPr>
        <p:spPr>
          <a:xfrm>
            <a:off x="3144931" y="3767551"/>
            <a:ext cx="191086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直接连接符 132">
            <a:extLst>
              <a:ext uri="{FF2B5EF4-FFF2-40B4-BE49-F238E27FC236}">
                <a16:creationId xmlns:a16="http://schemas.microsoft.com/office/drawing/2014/main" id="{2A6FC7CE-B409-4B44-B700-B0C1C5B7BA74}"/>
              </a:ext>
            </a:extLst>
          </p:cNvPr>
          <p:cNvCxnSpPr>
            <a:cxnSpLocks/>
          </p:cNvCxnSpPr>
          <p:nvPr/>
        </p:nvCxnSpPr>
        <p:spPr>
          <a:xfrm>
            <a:off x="3144930" y="3831834"/>
            <a:ext cx="257146" cy="9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3639AF3B-95BC-4F53-8A1C-CAEF0EB6842E}"/>
              </a:ext>
            </a:extLst>
          </p:cNvPr>
          <p:cNvCxnSpPr>
            <a:cxnSpLocks/>
          </p:cNvCxnSpPr>
          <p:nvPr/>
        </p:nvCxnSpPr>
        <p:spPr>
          <a:xfrm flipV="1">
            <a:off x="3336017" y="3059296"/>
            <a:ext cx="0" cy="708256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5BC11CB0-9387-428E-8EB7-C5C77657C6A7}"/>
              </a:ext>
            </a:extLst>
          </p:cNvPr>
          <p:cNvCxnSpPr>
            <a:cxnSpLocks/>
          </p:cNvCxnSpPr>
          <p:nvPr/>
        </p:nvCxnSpPr>
        <p:spPr>
          <a:xfrm flipV="1">
            <a:off x="3402076" y="3123582"/>
            <a:ext cx="0" cy="708261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DA829554-18AF-4C44-8D58-809B73021928}"/>
              </a:ext>
            </a:extLst>
          </p:cNvPr>
          <p:cNvCxnSpPr>
            <a:cxnSpLocks/>
          </p:cNvCxnSpPr>
          <p:nvPr/>
        </p:nvCxnSpPr>
        <p:spPr>
          <a:xfrm flipH="1">
            <a:off x="3336017" y="3059296"/>
            <a:ext cx="2891457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id="{CB02DE9B-5FFE-443D-9D23-C31D63C1AD01}"/>
              </a:ext>
            </a:extLst>
          </p:cNvPr>
          <p:cNvCxnSpPr>
            <a:cxnSpLocks/>
          </p:cNvCxnSpPr>
          <p:nvPr/>
        </p:nvCxnSpPr>
        <p:spPr>
          <a:xfrm flipH="1">
            <a:off x="3402077" y="3124691"/>
            <a:ext cx="2825397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接连接符 157">
            <a:extLst>
              <a:ext uri="{FF2B5EF4-FFF2-40B4-BE49-F238E27FC236}">
                <a16:creationId xmlns:a16="http://schemas.microsoft.com/office/drawing/2014/main" id="{1D075484-B91D-42FE-9004-C150D9638D36}"/>
              </a:ext>
            </a:extLst>
          </p:cNvPr>
          <p:cNvCxnSpPr>
            <a:cxnSpLocks/>
          </p:cNvCxnSpPr>
          <p:nvPr/>
        </p:nvCxnSpPr>
        <p:spPr>
          <a:xfrm>
            <a:off x="3146348" y="4731852"/>
            <a:ext cx="2827169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直接连接符 160">
            <a:extLst>
              <a:ext uri="{FF2B5EF4-FFF2-40B4-BE49-F238E27FC236}">
                <a16:creationId xmlns:a16="http://schemas.microsoft.com/office/drawing/2014/main" id="{A6027352-A468-4042-9E96-78E708AAE2B6}"/>
              </a:ext>
            </a:extLst>
          </p:cNvPr>
          <p:cNvCxnSpPr>
            <a:cxnSpLocks/>
          </p:cNvCxnSpPr>
          <p:nvPr/>
        </p:nvCxnSpPr>
        <p:spPr>
          <a:xfrm>
            <a:off x="5972738" y="3315332"/>
            <a:ext cx="780" cy="1416521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直接连接符 165">
            <a:extLst>
              <a:ext uri="{FF2B5EF4-FFF2-40B4-BE49-F238E27FC236}">
                <a16:creationId xmlns:a16="http://schemas.microsoft.com/office/drawing/2014/main" id="{094AD1E8-6367-45F3-A226-D7D38F423FA8}"/>
              </a:ext>
            </a:extLst>
          </p:cNvPr>
          <p:cNvCxnSpPr>
            <a:cxnSpLocks/>
          </p:cNvCxnSpPr>
          <p:nvPr/>
        </p:nvCxnSpPr>
        <p:spPr>
          <a:xfrm>
            <a:off x="5972738" y="3317527"/>
            <a:ext cx="257941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直接连接符 186">
            <a:extLst>
              <a:ext uri="{FF2B5EF4-FFF2-40B4-BE49-F238E27FC236}">
                <a16:creationId xmlns:a16="http://schemas.microsoft.com/office/drawing/2014/main" id="{B2BCD2B7-EBB1-446C-811A-532A31DC210A}"/>
              </a:ext>
            </a:extLst>
          </p:cNvPr>
          <p:cNvCxnSpPr>
            <a:cxnSpLocks/>
          </p:cNvCxnSpPr>
          <p:nvPr/>
        </p:nvCxnSpPr>
        <p:spPr>
          <a:xfrm flipH="1">
            <a:off x="3144932" y="4860426"/>
            <a:ext cx="5142913" cy="0"/>
          </a:xfrm>
          <a:prstGeom prst="line">
            <a:avLst/>
          </a:prstGeom>
          <a:ln w="12700">
            <a:headEnd type="oval" w="sm" len="sm"/>
            <a:tailEnd type="none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1" name="直接连接符 190">
            <a:extLst>
              <a:ext uri="{FF2B5EF4-FFF2-40B4-BE49-F238E27FC236}">
                <a16:creationId xmlns:a16="http://schemas.microsoft.com/office/drawing/2014/main" id="{FC91B252-2FCB-4D13-A3B5-AD29A5985AD2}"/>
              </a:ext>
            </a:extLst>
          </p:cNvPr>
          <p:cNvCxnSpPr>
            <a:cxnSpLocks/>
          </p:cNvCxnSpPr>
          <p:nvPr/>
        </p:nvCxnSpPr>
        <p:spPr>
          <a:xfrm flipH="1">
            <a:off x="3144932" y="4796139"/>
            <a:ext cx="4950054" cy="0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直接连接符 204">
            <a:extLst>
              <a:ext uri="{FF2B5EF4-FFF2-40B4-BE49-F238E27FC236}">
                <a16:creationId xmlns:a16="http://schemas.microsoft.com/office/drawing/2014/main" id="{4B6748C9-307E-4886-A29E-2ED6CF4CECFE}"/>
              </a:ext>
            </a:extLst>
          </p:cNvPr>
          <p:cNvCxnSpPr>
            <a:cxnSpLocks/>
            <a:stCxn id="23" idx="0"/>
            <a:endCxn id="204" idx="2"/>
          </p:cNvCxnSpPr>
          <p:nvPr/>
        </p:nvCxnSpPr>
        <p:spPr>
          <a:xfrm flipV="1">
            <a:off x="9507978" y="1582923"/>
            <a:ext cx="1309" cy="38904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直接连接符 217">
            <a:extLst>
              <a:ext uri="{FF2B5EF4-FFF2-40B4-BE49-F238E27FC236}">
                <a16:creationId xmlns:a16="http://schemas.microsoft.com/office/drawing/2014/main" id="{C28F73A7-FAE5-4B0A-AE04-73C2D20A2721}"/>
              </a:ext>
            </a:extLst>
          </p:cNvPr>
          <p:cNvCxnSpPr>
            <a:cxnSpLocks/>
          </p:cNvCxnSpPr>
          <p:nvPr/>
        </p:nvCxnSpPr>
        <p:spPr>
          <a:xfrm flipV="1">
            <a:off x="6937830" y="3767552"/>
            <a:ext cx="0" cy="70716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直接连接符 221">
            <a:extLst>
              <a:ext uri="{FF2B5EF4-FFF2-40B4-BE49-F238E27FC236}">
                <a16:creationId xmlns:a16="http://schemas.microsoft.com/office/drawing/2014/main" id="{EA4DDBCC-7C67-4B6C-9369-DC08B23F22F7}"/>
              </a:ext>
            </a:extLst>
          </p:cNvPr>
          <p:cNvCxnSpPr>
            <a:cxnSpLocks/>
          </p:cNvCxnSpPr>
          <p:nvPr/>
        </p:nvCxnSpPr>
        <p:spPr>
          <a:xfrm flipV="1">
            <a:off x="6809257" y="3767556"/>
            <a:ext cx="0" cy="7714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1995AE33-16D6-47AE-87CC-CED3FF211334}"/>
              </a:ext>
            </a:extLst>
          </p:cNvPr>
          <p:cNvCxnSpPr>
            <a:cxnSpLocks/>
          </p:cNvCxnSpPr>
          <p:nvPr/>
        </p:nvCxnSpPr>
        <p:spPr>
          <a:xfrm>
            <a:off x="7513773" y="2803259"/>
            <a:ext cx="135265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05A79691-7231-4500-AA7D-89DDD70E569D}"/>
              </a:ext>
            </a:extLst>
          </p:cNvPr>
          <p:cNvCxnSpPr>
            <a:cxnSpLocks/>
          </p:cNvCxnSpPr>
          <p:nvPr/>
        </p:nvCxnSpPr>
        <p:spPr>
          <a:xfrm>
            <a:off x="7516408" y="2931834"/>
            <a:ext cx="1347380" cy="631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CFA31B67-3D55-494F-B676-5A658471EAB1}"/>
              </a:ext>
            </a:extLst>
          </p:cNvPr>
          <p:cNvCxnSpPr>
            <a:cxnSpLocks/>
          </p:cNvCxnSpPr>
          <p:nvPr/>
        </p:nvCxnSpPr>
        <p:spPr>
          <a:xfrm>
            <a:off x="8673564" y="4346134"/>
            <a:ext cx="19285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F9F83033-34B8-4AA8-9618-021CD77FB0AA}"/>
              </a:ext>
            </a:extLst>
          </p:cNvPr>
          <p:cNvCxnSpPr>
            <a:cxnSpLocks/>
          </p:cNvCxnSpPr>
          <p:nvPr/>
        </p:nvCxnSpPr>
        <p:spPr>
          <a:xfrm>
            <a:off x="8673564" y="3061795"/>
            <a:ext cx="19285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2D22A4E0-E2C3-4E9E-BC44-F4155CEF6964}"/>
              </a:ext>
            </a:extLst>
          </p:cNvPr>
          <p:cNvCxnSpPr>
            <a:cxnSpLocks/>
          </p:cNvCxnSpPr>
          <p:nvPr/>
        </p:nvCxnSpPr>
        <p:spPr>
          <a:xfrm>
            <a:off x="8673563" y="3060405"/>
            <a:ext cx="0" cy="12857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3ADC27D6-6000-4120-95F3-E427DA05AD15}"/>
              </a:ext>
            </a:extLst>
          </p:cNvPr>
          <p:cNvCxnSpPr>
            <a:cxnSpLocks/>
          </p:cNvCxnSpPr>
          <p:nvPr/>
        </p:nvCxnSpPr>
        <p:spPr>
          <a:xfrm>
            <a:off x="8673563" y="3060405"/>
            <a:ext cx="0" cy="12795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99988486-EFA3-4F18-AE9F-03FC6CE7900E}"/>
              </a:ext>
            </a:extLst>
          </p:cNvPr>
          <p:cNvCxnSpPr>
            <a:cxnSpLocks/>
          </p:cNvCxnSpPr>
          <p:nvPr/>
        </p:nvCxnSpPr>
        <p:spPr>
          <a:xfrm>
            <a:off x="8737850" y="3124971"/>
            <a:ext cx="131191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1629AA9E-31C1-4DFB-BE32-0259B2C660CE}"/>
              </a:ext>
            </a:extLst>
          </p:cNvPr>
          <p:cNvCxnSpPr>
            <a:cxnSpLocks/>
          </p:cNvCxnSpPr>
          <p:nvPr/>
        </p:nvCxnSpPr>
        <p:spPr>
          <a:xfrm>
            <a:off x="8737850" y="4221666"/>
            <a:ext cx="12857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1166E97A-55DE-494C-A218-FF13984A9D4E}"/>
              </a:ext>
            </a:extLst>
          </p:cNvPr>
          <p:cNvCxnSpPr>
            <a:cxnSpLocks/>
          </p:cNvCxnSpPr>
          <p:nvPr/>
        </p:nvCxnSpPr>
        <p:spPr>
          <a:xfrm>
            <a:off x="8737850" y="3123581"/>
            <a:ext cx="0" cy="1098085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B947315D-B2EB-424A-9880-8E4A5E161CA0}"/>
              </a:ext>
            </a:extLst>
          </p:cNvPr>
          <p:cNvCxnSpPr>
            <a:cxnSpLocks/>
          </p:cNvCxnSpPr>
          <p:nvPr/>
        </p:nvCxnSpPr>
        <p:spPr>
          <a:xfrm>
            <a:off x="8094986" y="4281847"/>
            <a:ext cx="771437" cy="0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B7CB3E0E-7487-46D2-A5F8-D7965AAB6295}"/>
              </a:ext>
            </a:extLst>
          </p:cNvPr>
          <p:cNvCxnSpPr>
            <a:cxnSpLocks/>
          </p:cNvCxnSpPr>
          <p:nvPr/>
        </p:nvCxnSpPr>
        <p:spPr>
          <a:xfrm flipH="1">
            <a:off x="8287677" y="4474699"/>
            <a:ext cx="578746" cy="8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" name="直接连接符 161">
            <a:extLst>
              <a:ext uri="{FF2B5EF4-FFF2-40B4-BE49-F238E27FC236}">
                <a16:creationId xmlns:a16="http://schemas.microsoft.com/office/drawing/2014/main" id="{D9B30CBA-C2CF-42E1-A212-5249A424A9E3}"/>
              </a:ext>
            </a:extLst>
          </p:cNvPr>
          <p:cNvCxnSpPr>
            <a:cxnSpLocks/>
          </p:cNvCxnSpPr>
          <p:nvPr/>
        </p:nvCxnSpPr>
        <p:spPr>
          <a:xfrm flipV="1">
            <a:off x="8094818" y="1517532"/>
            <a:ext cx="0" cy="36000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直接连接符 163">
            <a:extLst>
              <a:ext uri="{FF2B5EF4-FFF2-40B4-BE49-F238E27FC236}">
                <a16:creationId xmlns:a16="http://schemas.microsoft.com/office/drawing/2014/main" id="{0BAD419B-4C0E-45B1-B68C-0630532FC7D4}"/>
              </a:ext>
            </a:extLst>
          </p:cNvPr>
          <p:cNvCxnSpPr>
            <a:cxnSpLocks/>
          </p:cNvCxnSpPr>
          <p:nvPr/>
        </p:nvCxnSpPr>
        <p:spPr>
          <a:xfrm flipH="1" flipV="1">
            <a:off x="8287677" y="1517531"/>
            <a:ext cx="1" cy="3592800"/>
          </a:xfrm>
          <a:prstGeom prst="line">
            <a:avLst/>
          </a:prstGeom>
          <a:ln w="12700">
            <a:headEnd w="sm" len="sm"/>
            <a:tailEnd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" name="直接连接符 173">
            <a:extLst>
              <a:ext uri="{FF2B5EF4-FFF2-40B4-BE49-F238E27FC236}">
                <a16:creationId xmlns:a16="http://schemas.microsoft.com/office/drawing/2014/main" id="{5C0493AE-43FE-418E-85EC-2723B754F244}"/>
              </a:ext>
            </a:extLst>
          </p:cNvPr>
          <p:cNvCxnSpPr>
            <a:cxnSpLocks/>
          </p:cNvCxnSpPr>
          <p:nvPr/>
        </p:nvCxnSpPr>
        <p:spPr>
          <a:xfrm>
            <a:off x="8159104" y="1517532"/>
            <a:ext cx="0" cy="63360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直接连接符 176">
            <a:extLst>
              <a:ext uri="{FF2B5EF4-FFF2-40B4-BE49-F238E27FC236}">
                <a16:creationId xmlns:a16="http://schemas.microsoft.com/office/drawing/2014/main" id="{919F2785-8B24-4516-B097-B845E1586A87}"/>
              </a:ext>
            </a:extLst>
          </p:cNvPr>
          <p:cNvCxnSpPr>
            <a:cxnSpLocks/>
          </p:cNvCxnSpPr>
          <p:nvPr/>
        </p:nvCxnSpPr>
        <p:spPr>
          <a:xfrm>
            <a:off x="8223390" y="1517532"/>
            <a:ext cx="0" cy="707111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0530B027-EC03-4F2B-858E-D5981E359818}"/>
              </a:ext>
            </a:extLst>
          </p:cNvPr>
          <p:cNvCxnSpPr>
            <a:cxnSpLocks/>
          </p:cNvCxnSpPr>
          <p:nvPr/>
        </p:nvCxnSpPr>
        <p:spPr>
          <a:xfrm>
            <a:off x="7510974" y="2148472"/>
            <a:ext cx="64303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3736B878-E3CC-4367-8C07-61258527E0F3}"/>
              </a:ext>
            </a:extLst>
          </p:cNvPr>
          <p:cNvCxnSpPr>
            <a:cxnSpLocks/>
          </p:cNvCxnSpPr>
          <p:nvPr/>
        </p:nvCxnSpPr>
        <p:spPr>
          <a:xfrm>
            <a:off x="7510974" y="2224643"/>
            <a:ext cx="7128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05FC982A-7D09-4A1B-9038-D14EC50B1C09}"/>
              </a:ext>
            </a:extLst>
          </p:cNvPr>
          <p:cNvSpPr/>
          <p:nvPr/>
        </p:nvSpPr>
        <p:spPr>
          <a:xfrm>
            <a:off x="3723508" y="1967536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电机驱动模块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L298N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7" name="矩形 256">
            <a:extLst>
              <a:ext uri="{FF2B5EF4-FFF2-40B4-BE49-F238E27FC236}">
                <a16:creationId xmlns:a16="http://schemas.microsoft.com/office/drawing/2014/main" id="{2F50F704-5E9B-4A57-AD11-ADB1A494B0AA}"/>
              </a:ext>
            </a:extLst>
          </p:cNvPr>
          <p:cNvSpPr/>
          <p:nvPr/>
        </p:nvSpPr>
        <p:spPr>
          <a:xfrm>
            <a:off x="2309206" y="3510408"/>
            <a:ext cx="835724" cy="5785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直流电机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-</a:t>
            </a:r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旋转刷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E5F7DA8-DF90-4141-8CD4-54A5FD537E5B}"/>
              </a:ext>
            </a:extLst>
          </p:cNvPr>
          <p:cNvSpPr/>
          <p:nvPr/>
        </p:nvSpPr>
        <p:spPr>
          <a:xfrm>
            <a:off x="2309207" y="2481828"/>
            <a:ext cx="835724" cy="578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直流电机右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25GA370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D98B1D2-9B3D-4983-83FB-59C1BF1692BD}"/>
              </a:ext>
            </a:extLst>
          </p:cNvPr>
          <p:cNvSpPr/>
          <p:nvPr/>
        </p:nvSpPr>
        <p:spPr>
          <a:xfrm>
            <a:off x="2309207" y="1453244"/>
            <a:ext cx="835724" cy="5785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直流电机左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25GA370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43B2B04-37E4-4CA8-A3C0-A36B5ED1F4AC}"/>
              </a:ext>
            </a:extLst>
          </p:cNvPr>
          <p:cNvSpPr/>
          <p:nvPr/>
        </p:nvSpPr>
        <p:spPr>
          <a:xfrm>
            <a:off x="3723508" y="3188978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电机驱动模块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L298N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B81F29F-5AF1-482A-9002-45D6EB262C8C}"/>
              </a:ext>
            </a:extLst>
          </p:cNvPr>
          <p:cNvSpPr/>
          <p:nvPr/>
        </p:nvSpPr>
        <p:spPr>
          <a:xfrm>
            <a:off x="5266383" y="4988998"/>
            <a:ext cx="1478587" cy="5142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电源模块</a:t>
            </a:r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LM2596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259D02E-AE85-42B8-A830-D03D3621119C}"/>
              </a:ext>
            </a:extLst>
          </p:cNvPr>
          <p:cNvSpPr/>
          <p:nvPr/>
        </p:nvSpPr>
        <p:spPr>
          <a:xfrm>
            <a:off x="6230679" y="1967536"/>
            <a:ext cx="1283110" cy="18000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STM32F103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4" name="矩形 203">
            <a:extLst>
              <a:ext uri="{FF2B5EF4-FFF2-40B4-BE49-F238E27FC236}">
                <a16:creationId xmlns:a16="http://schemas.microsoft.com/office/drawing/2014/main" id="{D80EFD9E-17B0-4E1C-B8D9-E4C296461189}"/>
              </a:ext>
            </a:extLst>
          </p:cNvPr>
          <p:cNvSpPr/>
          <p:nvPr/>
        </p:nvSpPr>
        <p:spPr>
          <a:xfrm>
            <a:off x="8994996" y="591697"/>
            <a:ext cx="1028582" cy="9912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移动电源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F60B7B1-A335-4800-A3D4-1BD0513A833B}"/>
              </a:ext>
            </a:extLst>
          </p:cNvPr>
          <p:cNvSpPr/>
          <p:nvPr/>
        </p:nvSpPr>
        <p:spPr>
          <a:xfrm>
            <a:off x="8866423" y="1971970"/>
            <a:ext cx="1283110" cy="17955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Raspberry Pi</a:t>
            </a: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4B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77E4FA6C-898E-444E-9D1C-68E043CD82F3}"/>
              </a:ext>
            </a:extLst>
          </p:cNvPr>
          <p:cNvSpPr/>
          <p:nvPr/>
        </p:nvSpPr>
        <p:spPr>
          <a:xfrm>
            <a:off x="8869040" y="4088988"/>
            <a:ext cx="962415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加速度传感器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JY901s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58DB25B-8BD9-47A5-A6B4-6A0FA6DA6589}"/>
              </a:ext>
            </a:extLst>
          </p:cNvPr>
          <p:cNvSpPr/>
          <p:nvPr/>
        </p:nvSpPr>
        <p:spPr>
          <a:xfrm>
            <a:off x="2309206" y="4538991"/>
            <a:ext cx="835724" cy="578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舵机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SG90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6B23ACC-06B4-45E6-89F4-B233D174B85B}"/>
              </a:ext>
            </a:extLst>
          </p:cNvPr>
          <p:cNvSpPr/>
          <p:nvPr/>
        </p:nvSpPr>
        <p:spPr>
          <a:xfrm>
            <a:off x="4816362" y="5824711"/>
            <a:ext cx="2314311" cy="5142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电源</a:t>
            </a:r>
            <a:endParaRPr lang="en-US" altLang="zh-CN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1F0ACC9F-1CCC-40F0-AA89-D5AB3F15159C}"/>
              </a:ext>
            </a:extLst>
          </p:cNvPr>
          <p:cNvCxnSpPr>
            <a:cxnSpLocks/>
          </p:cNvCxnSpPr>
          <p:nvPr/>
        </p:nvCxnSpPr>
        <p:spPr>
          <a:xfrm>
            <a:off x="8162592" y="3460246"/>
            <a:ext cx="0" cy="164750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376BBC5A-31A3-483F-B6BC-2271DEA94F6E}"/>
              </a:ext>
            </a:extLst>
          </p:cNvPr>
          <p:cNvCxnSpPr>
            <a:cxnSpLocks/>
          </p:cNvCxnSpPr>
          <p:nvPr/>
        </p:nvCxnSpPr>
        <p:spPr>
          <a:xfrm>
            <a:off x="8225828" y="3387143"/>
            <a:ext cx="0" cy="172800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直接连接符 147">
            <a:extLst>
              <a:ext uri="{FF2B5EF4-FFF2-40B4-BE49-F238E27FC236}">
                <a16:creationId xmlns:a16="http://schemas.microsoft.com/office/drawing/2014/main" id="{43843835-CFA1-4443-9E02-432AA29E8D7B}"/>
              </a:ext>
            </a:extLst>
          </p:cNvPr>
          <p:cNvCxnSpPr>
            <a:cxnSpLocks/>
          </p:cNvCxnSpPr>
          <p:nvPr/>
        </p:nvCxnSpPr>
        <p:spPr>
          <a:xfrm>
            <a:off x="7510974" y="3387144"/>
            <a:ext cx="7128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C9627986-525A-4661-A7DB-C12BEEF46377}"/>
              </a:ext>
            </a:extLst>
          </p:cNvPr>
          <p:cNvCxnSpPr>
            <a:cxnSpLocks/>
          </p:cNvCxnSpPr>
          <p:nvPr/>
        </p:nvCxnSpPr>
        <p:spPr>
          <a:xfrm>
            <a:off x="7510590" y="3460246"/>
            <a:ext cx="65200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矩形 117">
            <a:extLst>
              <a:ext uri="{FF2B5EF4-FFF2-40B4-BE49-F238E27FC236}">
                <a16:creationId xmlns:a16="http://schemas.microsoft.com/office/drawing/2014/main" id="{9A20FFDD-079E-4B0E-81BD-D7FD1B41043F}"/>
              </a:ext>
            </a:extLst>
          </p:cNvPr>
          <p:cNvSpPr/>
          <p:nvPr/>
        </p:nvSpPr>
        <p:spPr>
          <a:xfrm>
            <a:off x="7772076" y="938955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超声传感器</a:t>
            </a:r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</a:t>
            </a: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HY-SRF05</a:t>
            </a: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9F86E744-92AB-425E-91DD-066CBA3FE81F}"/>
              </a:ext>
            </a:extLst>
          </p:cNvPr>
          <p:cNvSpPr/>
          <p:nvPr/>
        </p:nvSpPr>
        <p:spPr>
          <a:xfrm>
            <a:off x="7772076" y="5112568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超声传感器</a:t>
            </a:r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</a:t>
            </a:r>
          </a:p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HY-SRF05</a:t>
            </a:r>
          </a:p>
        </p:txBody>
      </p:sp>
    </p:spTree>
    <p:extLst>
      <p:ext uri="{BB962C8B-B14F-4D97-AF65-F5344CB8AC3E}">
        <p14:creationId xmlns:p14="http://schemas.microsoft.com/office/powerpoint/2010/main" val="16488251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ED7EA00A-84FF-46AD-9828-DD9A6158DB8A}"/>
              </a:ext>
            </a:extLst>
          </p:cNvPr>
          <p:cNvCxnSpPr>
            <a:cxnSpLocks/>
          </p:cNvCxnSpPr>
          <p:nvPr/>
        </p:nvCxnSpPr>
        <p:spPr>
          <a:xfrm>
            <a:off x="5330669" y="2417541"/>
            <a:ext cx="900044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E2FB6F35-99A2-4828-803A-D01FDA34F8BB}"/>
              </a:ext>
            </a:extLst>
          </p:cNvPr>
          <p:cNvCxnSpPr>
            <a:cxnSpLocks/>
          </p:cNvCxnSpPr>
          <p:nvPr/>
        </p:nvCxnSpPr>
        <p:spPr>
          <a:xfrm>
            <a:off x="4559232" y="2353254"/>
            <a:ext cx="167144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ABC0FDF0-BB1A-41A4-8F32-0048688E0CB2}"/>
              </a:ext>
            </a:extLst>
          </p:cNvPr>
          <p:cNvCxnSpPr>
            <a:cxnSpLocks/>
          </p:cNvCxnSpPr>
          <p:nvPr/>
        </p:nvCxnSpPr>
        <p:spPr>
          <a:xfrm>
            <a:off x="4559232" y="2031834"/>
            <a:ext cx="167144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FB35CCC7-8789-4590-8717-002C66DEE7E5}"/>
              </a:ext>
            </a:extLst>
          </p:cNvPr>
          <p:cNvCxnSpPr>
            <a:cxnSpLocks/>
          </p:cNvCxnSpPr>
          <p:nvPr/>
        </p:nvCxnSpPr>
        <p:spPr>
          <a:xfrm flipH="1" flipV="1">
            <a:off x="5909248" y="5503296"/>
            <a:ext cx="1" cy="3214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6EF882D-80A4-40D2-9649-A6701D75EB0B}"/>
              </a:ext>
            </a:extLst>
          </p:cNvPr>
          <p:cNvCxnSpPr>
            <a:cxnSpLocks/>
          </p:cNvCxnSpPr>
          <p:nvPr/>
        </p:nvCxnSpPr>
        <p:spPr>
          <a:xfrm flipV="1">
            <a:off x="6037822" y="5503289"/>
            <a:ext cx="0" cy="32143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38043B96-FD6B-42F4-91A0-D37C0248245F}"/>
              </a:ext>
            </a:extLst>
          </p:cNvPr>
          <p:cNvCxnSpPr>
            <a:cxnSpLocks/>
          </p:cNvCxnSpPr>
          <p:nvPr/>
        </p:nvCxnSpPr>
        <p:spPr>
          <a:xfrm flipH="1">
            <a:off x="4880664" y="5695032"/>
            <a:ext cx="1028550" cy="1117"/>
          </a:xfrm>
          <a:prstGeom prst="line">
            <a:avLst/>
          </a:prstGeom>
          <a:ln w="12700">
            <a:head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94587ED4-8026-4403-B94F-C6CF0E06939C}"/>
              </a:ext>
            </a:extLst>
          </p:cNvPr>
          <p:cNvCxnSpPr>
            <a:cxnSpLocks/>
          </p:cNvCxnSpPr>
          <p:nvPr/>
        </p:nvCxnSpPr>
        <p:spPr>
          <a:xfrm flipH="1">
            <a:off x="5009237" y="5630394"/>
            <a:ext cx="1028532" cy="2757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0CD6F874-1CA8-4D04-9E74-4DE924C958BD}"/>
              </a:ext>
            </a:extLst>
          </p:cNvPr>
          <p:cNvCxnSpPr>
            <a:cxnSpLocks/>
          </p:cNvCxnSpPr>
          <p:nvPr/>
        </p:nvCxnSpPr>
        <p:spPr>
          <a:xfrm flipV="1">
            <a:off x="4878957" y="2418651"/>
            <a:ext cx="2619" cy="3276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781FEF83-091B-4A81-830B-33509ECFA2A8}"/>
              </a:ext>
            </a:extLst>
          </p:cNvPr>
          <p:cNvCxnSpPr>
            <a:cxnSpLocks/>
          </p:cNvCxnSpPr>
          <p:nvPr/>
        </p:nvCxnSpPr>
        <p:spPr>
          <a:xfrm>
            <a:off x="4559232" y="2417541"/>
            <a:ext cx="322342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8D311C3C-8143-4C0E-BB32-02078CB6F8AD}"/>
              </a:ext>
            </a:extLst>
          </p:cNvPr>
          <p:cNvCxnSpPr>
            <a:cxnSpLocks/>
          </p:cNvCxnSpPr>
          <p:nvPr/>
        </p:nvCxnSpPr>
        <p:spPr>
          <a:xfrm>
            <a:off x="4559232" y="3638983"/>
            <a:ext cx="322342" cy="0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B1A32146-C002-43A4-AC8C-31DDDA520671}"/>
              </a:ext>
            </a:extLst>
          </p:cNvPr>
          <p:cNvCxnSpPr>
            <a:cxnSpLocks/>
          </p:cNvCxnSpPr>
          <p:nvPr/>
        </p:nvCxnSpPr>
        <p:spPr>
          <a:xfrm flipV="1">
            <a:off x="5010181" y="2481828"/>
            <a:ext cx="0" cy="314856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729FC5A8-1099-4079-9760-14D7581331A4}"/>
              </a:ext>
            </a:extLst>
          </p:cNvPr>
          <p:cNvCxnSpPr>
            <a:cxnSpLocks/>
          </p:cNvCxnSpPr>
          <p:nvPr/>
        </p:nvCxnSpPr>
        <p:spPr>
          <a:xfrm>
            <a:off x="4559232" y="2481827"/>
            <a:ext cx="450949" cy="0"/>
          </a:xfrm>
          <a:prstGeom prst="line">
            <a:avLst/>
          </a:prstGeom>
          <a:ln w="12700">
            <a:solidFill>
              <a:srgbClr val="FF0000"/>
            </a:solidFill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18723104-2FD1-48A1-9AF7-FE49CE8F0EC8}"/>
              </a:ext>
            </a:extLst>
          </p:cNvPr>
          <p:cNvCxnSpPr>
            <a:cxnSpLocks/>
          </p:cNvCxnSpPr>
          <p:nvPr/>
        </p:nvCxnSpPr>
        <p:spPr>
          <a:xfrm flipV="1">
            <a:off x="4559232" y="3703269"/>
            <a:ext cx="450949" cy="1"/>
          </a:xfrm>
          <a:prstGeom prst="line">
            <a:avLst/>
          </a:prstGeom>
          <a:ln w="12700">
            <a:solidFill>
              <a:srgbClr val="FF0000"/>
            </a:solidFill>
            <a:headEnd type="none" w="sm" len="sm"/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C9BF5F5C-6AB3-4EB9-900D-C608E95BBC41}"/>
              </a:ext>
            </a:extLst>
          </p:cNvPr>
          <p:cNvCxnSpPr>
            <a:cxnSpLocks/>
          </p:cNvCxnSpPr>
          <p:nvPr/>
        </p:nvCxnSpPr>
        <p:spPr>
          <a:xfrm>
            <a:off x="4559232" y="2096109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1E2E619E-9050-4C3B-96E7-A34F3D5DD98C}"/>
              </a:ext>
            </a:extLst>
          </p:cNvPr>
          <p:cNvCxnSpPr>
            <a:cxnSpLocks/>
          </p:cNvCxnSpPr>
          <p:nvPr/>
        </p:nvCxnSpPr>
        <p:spPr>
          <a:xfrm>
            <a:off x="4559232" y="2160395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81957109-DC49-44A7-A628-04D02CC3C090}"/>
              </a:ext>
            </a:extLst>
          </p:cNvPr>
          <p:cNvCxnSpPr>
            <a:cxnSpLocks/>
          </p:cNvCxnSpPr>
          <p:nvPr/>
        </p:nvCxnSpPr>
        <p:spPr>
          <a:xfrm>
            <a:off x="4559232" y="2224681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6B96FC07-BE26-4117-9301-06A0FB65460F}"/>
              </a:ext>
            </a:extLst>
          </p:cNvPr>
          <p:cNvCxnSpPr>
            <a:cxnSpLocks/>
          </p:cNvCxnSpPr>
          <p:nvPr/>
        </p:nvCxnSpPr>
        <p:spPr>
          <a:xfrm>
            <a:off x="4559232" y="2290078"/>
            <a:ext cx="16714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直接连接符 219">
            <a:extLst>
              <a:ext uri="{FF2B5EF4-FFF2-40B4-BE49-F238E27FC236}">
                <a16:creationId xmlns:a16="http://schemas.microsoft.com/office/drawing/2014/main" id="{317D37E4-7C48-4B9F-B04A-CC03D4269444}"/>
              </a:ext>
            </a:extLst>
          </p:cNvPr>
          <p:cNvCxnSpPr>
            <a:cxnSpLocks/>
          </p:cNvCxnSpPr>
          <p:nvPr/>
        </p:nvCxnSpPr>
        <p:spPr>
          <a:xfrm flipV="1">
            <a:off x="3141449" y="1581491"/>
            <a:ext cx="780185" cy="1436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3" name="直接连接符 222">
            <a:extLst>
              <a:ext uri="{FF2B5EF4-FFF2-40B4-BE49-F238E27FC236}">
                <a16:creationId xmlns:a16="http://schemas.microsoft.com/office/drawing/2014/main" id="{C8D867A9-E310-4234-8B86-404BE1E83473}"/>
              </a:ext>
            </a:extLst>
          </p:cNvPr>
          <p:cNvCxnSpPr>
            <a:cxnSpLocks/>
          </p:cNvCxnSpPr>
          <p:nvPr/>
        </p:nvCxnSpPr>
        <p:spPr>
          <a:xfrm flipH="1" flipV="1">
            <a:off x="3921634" y="1583859"/>
            <a:ext cx="1" cy="3857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直接连接符 228">
            <a:extLst>
              <a:ext uri="{FF2B5EF4-FFF2-40B4-BE49-F238E27FC236}">
                <a16:creationId xmlns:a16="http://schemas.microsoft.com/office/drawing/2014/main" id="{C95BBB5D-6604-4AC2-A903-47394A9E9E80}"/>
              </a:ext>
            </a:extLst>
          </p:cNvPr>
          <p:cNvCxnSpPr>
            <a:cxnSpLocks/>
          </p:cNvCxnSpPr>
          <p:nvPr/>
        </p:nvCxnSpPr>
        <p:spPr>
          <a:xfrm>
            <a:off x="3144931" y="1904357"/>
            <a:ext cx="7020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2" name="直接连接符 231">
            <a:extLst>
              <a:ext uri="{FF2B5EF4-FFF2-40B4-BE49-F238E27FC236}">
                <a16:creationId xmlns:a16="http://schemas.microsoft.com/office/drawing/2014/main" id="{F505CB72-4BC6-4B78-857E-670121E09CDE}"/>
              </a:ext>
            </a:extLst>
          </p:cNvPr>
          <p:cNvCxnSpPr>
            <a:cxnSpLocks/>
          </p:cNvCxnSpPr>
          <p:nvPr/>
        </p:nvCxnSpPr>
        <p:spPr>
          <a:xfrm flipV="1">
            <a:off x="3844180" y="1904358"/>
            <a:ext cx="0" cy="64286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直接连接符 235">
            <a:extLst>
              <a:ext uri="{FF2B5EF4-FFF2-40B4-BE49-F238E27FC236}">
                <a16:creationId xmlns:a16="http://schemas.microsoft.com/office/drawing/2014/main" id="{843157DB-9C8E-487C-91B6-A41931CF8116}"/>
              </a:ext>
            </a:extLst>
          </p:cNvPr>
          <p:cNvCxnSpPr>
            <a:cxnSpLocks/>
          </p:cNvCxnSpPr>
          <p:nvPr/>
        </p:nvCxnSpPr>
        <p:spPr>
          <a:xfrm flipV="1">
            <a:off x="3144931" y="2930453"/>
            <a:ext cx="693192" cy="138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直接连接符 240">
            <a:extLst>
              <a:ext uri="{FF2B5EF4-FFF2-40B4-BE49-F238E27FC236}">
                <a16:creationId xmlns:a16="http://schemas.microsoft.com/office/drawing/2014/main" id="{FEBB9113-8BFC-4280-93BC-C61373CC9009}"/>
              </a:ext>
            </a:extLst>
          </p:cNvPr>
          <p:cNvCxnSpPr>
            <a:cxnSpLocks/>
          </p:cNvCxnSpPr>
          <p:nvPr/>
        </p:nvCxnSpPr>
        <p:spPr>
          <a:xfrm>
            <a:off x="3141449" y="3000478"/>
            <a:ext cx="77491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直接连接符 245">
            <a:extLst>
              <a:ext uri="{FF2B5EF4-FFF2-40B4-BE49-F238E27FC236}">
                <a16:creationId xmlns:a16="http://schemas.microsoft.com/office/drawing/2014/main" id="{95EBCDF5-D2D1-422D-B004-A7CC51291474}"/>
              </a:ext>
            </a:extLst>
          </p:cNvPr>
          <p:cNvCxnSpPr>
            <a:cxnSpLocks/>
          </p:cNvCxnSpPr>
          <p:nvPr/>
        </p:nvCxnSpPr>
        <p:spPr>
          <a:xfrm flipV="1">
            <a:off x="3838123" y="2546114"/>
            <a:ext cx="0" cy="3857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0" name="直接连接符 249">
            <a:extLst>
              <a:ext uri="{FF2B5EF4-FFF2-40B4-BE49-F238E27FC236}">
                <a16:creationId xmlns:a16="http://schemas.microsoft.com/office/drawing/2014/main" id="{8EE1105B-4B65-4970-879B-3FCC371B3952}"/>
              </a:ext>
            </a:extLst>
          </p:cNvPr>
          <p:cNvCxnSpPr>
            <a:cxnSpLocks/>
          </p:cNvCxnSpPr>
          <p:nvPr/>
        </p:nvCxnSpPr>
        <p:spPr>
          <a:xfrm flipV="1">
            <a:off x="3914969" y="2546114"/>
            <a:ext cx="1399" cy="45436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直接连接符 257">
            <a:extLst>
              <a:ext uri="{FF2B5EF4-FFF2-40B4-BE49-F238E27FC236}">
                <a16:creationId xmlns:a16="http://schemas.microsoft.com/office/drawing/2014/main" id="{E2A956C9-7565-4B8D-AFEF-E350FD0F2F35}"/>
              </a:ext>
            </a:extLst>
          </p:cNvPr>
          <p:cNvCxnSpPr>
            <a:cxnSpLocks/>
          </p:cNvCxnSpPr>
          <p:nvPr/>
        </p:nvCxnSpPr>
        <p:spPr>
          <a:xfrm flipV="1">
            <a:off x="6166393" y="4538992"/>
            <a:ext cx="0" cy="450004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4" name="直接连接符 263">
            <a:extLst>
              <a:ext uri="{FF2B5EF4-FFF2-40B4-BE49-F238E27FC236}">
                <a16:creationId xmlns:a16="http://schemas.microsoft.com/office/drawing/2014/main" id="{012D7C47-A1F2-467D-9976-79C676748AB2}"/>
              </a:ext>
            </a:extLst>
          </p:cNvPr>
          <p:cNvCxnSpPr>
            <a:cxnSpLocks/>
          </p:cNvCxnSpPr>
          <p:nvPr/>
        </p:nvCxnSpPr>
        <p:spPr>
          <a:xfrm flipV="1">
            <a:off x="6294966" y="4474707"/>
            <a:ext cx="1" cy="514291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7" name="直接连接符 266">
            <a:extLst>
              <a:ext uri="{FF2B5EF4-FFF2-40B4-BE49-F238E27FC236}">
                <a16:creationId xmlns:a16="http://schemas.microsoft.com/office/drawing/2014/main" id="{BFECFD8B-E54C-4A25-9863-101160E94F7E}"/>
              </a:ext>
            </a:extLst>
          </p:cNvPr>
          <p:cNvCxnSpPr>
            <a:cxnSpLocks/>
          </p:cNvCxnSpPr>
          <p:nvPr/>
        </p:nvCxnSpPr>
        <p:spPr>
          <a:xfrm flipV="1">
            <a:off x="5716388" y="4860425"/>
            <a:ext cx="0" cy="128571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8" name="直接连接符 267">
            <a:extLst>
              <a:ext uri="{FF2B5EF4-FFF2-40B4-BE49-F238E27FC236}">
                <a16:creationId xmlns:a16="http://schemas.microsoft.com/office/drawing/2014/main" id="{B52A451B-FDBA-4CEA-B9B3-F84A8F3854DE}"/>
              </a:ext>
            </a:extLst>
          </p:cNvPr>
          <p:cNvCxnSpPr>
            <a:cxnSpLocks/>
          </p:cNvCxnSpPr>
          <p:nvPr/>
        </p:nvCxnSpPr>
        <p:spPr>
          <a:xfrm flipV="1">
            <a:off x="5844960" y="4796139"/>
            <a:ext cx="0" cy="192856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1" name="直接连接符 270">
            <a:extLst>
              <a:ext uri="{FF2B5EF4-FFF2-40B4-BE49-F238E27FC236}">
                <a16:creationId xmlns:a16="http://schemas.microsoft.com/office/drawing/2014/main" id="{FCE86562-2A64-4E97-A7B1-E1B233C92B56}"/>
              </a:ext>
            </a:extLst>
          </p:cNvPr>
          <p:cNvCxnSpPr>
            <a:cxnSpLocks/>
          </p:cNvCxnSpPr>
          <p:nvPr/>
        </p:nvCxnSpPr>
        <p:spPr>
          <a:xfrm flipH="1">
            <a:off x="3466363" y="4538993"/>
            <a:ext cx="3342894" cy="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4" name="直接连接符 273">
            <a:extLst>
              <a:ext uri="{FF2B5EF4-FFF2-40B4-BE49-F238E27FC236}">
                <a16:creationId xmlns:a16="http://schemas.microsoft.com/office/drawing/2014/main" id="{DCCEF35E-3EF8-472F-A888-E24DD27F5AEB}"/>
              </a:ext>
            </a:extLst>
          </p:cNvPr>
          <p:cNvCxnSpPr>
            <a:cxnSpLocks/>
          </p:cNvCxnSpPr>
          <p:nvPr/>
        </p:nvCxnSpPr>
        <p:spPr>
          <a:xfrm flipH="1">
            <a:off x="3594937" y="4474706"/>
            <a:ext cx="334289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5" name="直接连接符 274">
            <a:extLst>
              <a:ext uri="{FF2B5EF4-FFF2-40B4-BE49-F238E27FC236}">
                <a16:creationId xmlns:a16="http://schemas.microsoft.com/office/drawing/2014/main" id="{01872A44-1A58-4127-8703-AE60837EE790}"/>
              </a:ext>
            </a:extLst>
          </p:cNvPr>
          <p:cNvCxnSpPr>
            <a:cxnSpLocks/>
          </p:cNvCxnSpPr>
          <p:nvPr/>
        </p:nvCxnSpPr>
        <p:spPr>
          <a:xfrm flipH="1">
            <a:off x="3464622" y="1645505"/>
            <a:ext cx="1741" cy="28934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9" name="直接连接符 278">
            <a:extLst>
              <a:ext uri="{FF2B5EF4-FFF2-40B4-BE49-F238E27FC236}">
                <a16:creationId xmlns:a16="http://schemas.microsoft.com/office/drawing/2014/main" id="{DF1E9574-B031-4221-A8DD-F8A4336BC4B0}"/>
              </a:ext>
            </a:extLst>
          </p:cNvPr>
          <p:cNvCxnSpPr>
            <a:cxnSpLocks/>
          </p:cNvCxnSpPr>
          <p:nvPr/>
        </p:nvCxnSpPr>
        <p:spPr>
          <a:xfrm>
            <a:off x="3144931" y="1644906"/>
            <a:ext cx="321432" cy="1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D5680B84-5F85-4914-A41F-CB4C598B0B0D}"/>
              </a:ext>
            </a:extLst>
          </p:cNvPr>
          <p:cNvCxnSpPr>
            <a:cxnSpLocks/>
          </p:cNvCxnSpPr>
          <p:nvPr/>
        </p:nvCxnSpPr>
        <p:spPr>
          <a:xfrm flipV="1">
            <a:off x="3144931" y="1838965"/>
            <a:ext cx="450005" cy="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654BFA88-73AE-4CC2-A917-29C4D9D24CF3}"/>
              </a:ext>
            </a:extLst>
          </p:cNvPr>
          <p:cNvCxnSpPr>
            <a:cxnSpLocks/>
          </p:cNvCxnSpPr>
          <p:nvPr/>
        </p:nvCxnSpPr>
        <p:spPr>
          <a:xfrm flipH="1">
            <a:off x="3594936" y="1838963"/>
            <a:ext cx="910" cy="263573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79E3C38F-4565-411C-A357-2750339B9BBA}"/>
              </a:ext>
            </a:extLst>
          </p:cNvPr>
          <p:cNvCxnSpPr>
            <a:cxnSpLocks/>
          </p:cNvCxnSpPr>
          <p:nvPr/>
        </p:nvCxnSpPr>
        <p:spPr>
          <a:xfrm flipV="1">
            <a:off x="3146348" y="2866436"/>
            <a:ext cx="450005" cy="1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F38F01A5-9C9A-4CD5-B542-B12DD7C4112A}"/>
              </a:ext>
            </a:extLst>
          </p:cNvPr>
          <p:cNvCxnSpPr>
            <a:cxnSpLocks/>
          </p:cNvCxnSpPr>
          <p:nvPr/>
        </p:nvCxnSpPr>
        <p:spPr>
          <a:xfrm>
            <a:off x="3144930" y="2674687"/>
            <a:ext cx="321432" cy="1198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86698273-076C-4578-B45B-54D6C92026A1}"/>
              </a:ext>
            </a:extLst>
          </p:cNvPr>
          <p:cNvCxnSpPr>
            <a:cxnSpLocks/>
          </p:cNvCxnSpPr>
          <p:nvPr/>
        </p:nvCxnSpPr>
        <p:spPr>
          <a:xfrm>
            <a:off x="3146348" y="3703269"/>
            <a:ext cx="318274" cy="1"/>
          </a:xfrm>
          <a:prstGeom prst="line">
            <a:avLst/>
          </a:prstGeom>
          <a:ln w="12700"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7AEE6ED1-05A0-46C3-90DA-56529285D2D5}"/>
              </a:ext>
            </a:extLst>
          </p:cNvPr>
          <p:cNvCxnSpPr>
            <a:cxnSpLocks/>
          </p:cNvCxnSpPr>
          <p:nvPr/>
        </p:nvCxnSpPr>
        <p:spPr>
          <a:xfrm>
            <a:off x="3146348" y="3896128"/>
            <a:ext cx="448588" cy="0"/>
          </a:xfrm>
          <a:prstGeom prst="line">
            <a:avLst/>
          </a:prstGeom>
          <a:ln w="12700">
            <a:solidFill>
              <a:srgbClr val="FF0000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41B4B3A4-5E90-4545-A846-69437CE2D2C9}"/>
              </a:ext>
            </a:extLst>
          </p:cNvPr>
          <p:cNvCxnSpPr>
            <a:cxnSpLocks/>
          </p:cNvCxnSpPr>
          <p:nvPr/>
        </p:nvCxnSpPr>
        <p:spPr>
          <a:xfrm>
            <a:off x="3146348" y="3960415"/>
            <a:ext cx="70058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87E38622-0F32-4314-9030-AE93659AA807}"/>
              </a:ext>
            </a:extLst>
          </p:cNvPr>
          <p:cNvCxnSpPr>
            <a:cxnSpLocks/>
          </p:cNvCxnSpPr>
          <p:nvPr/>
        </p:nvCxnSpPr>
        <p:spPr>
          <a:xfrm flipV="1">
            <a:off x="3846931" y="3764273"/>
            <a:ext cx="0" cy="19800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E45809FE-F452-47DF-9292-B34F0B1C27CC}"/>
              </a:ext>
            </a:extLst>
          </p:cNvPr>
          <p:cNvCxnSpPr>
            <a:cxnSpLocks/>
          </p:cNvCxnSpPr>
          <p:nvPr/>
        </p:nvCxnSpPr>
        <p:spPr>
          <a:xfrm>
            <a:off x="3146348" y="4029073"/>
            <a:ext cx="768621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94D416E3-A8E0-4851-9460-0885854EC76F}"/>
              </a:ext>
            </a:extLst>
          </p:cNvPr>
          <p:cNvCxnSpPr>
            <a:cxnSpLocks/>
          </p:cNvCxnSpPr>
          <p:nvPr/>
        </p:nvCxnSpPr>
        <p:spPr>
          <a:xfrm flipV="1">
            <a:off x="3914969" y="3767553"/>
            <a:ext cx="1" cy="26152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A213476E-E01A-499D-9B29-DED82285F2E1}"/>
              </a:ext>
            </a:extLst>
          </p:cNvPr>
          <p:cNvCxnSpPr>
            <a:cxnSpLocks/>
          </p:cNvCxnSpPr>
          <p:nvPr/>
        </p:nvCxnSpPr>
        <p:spPr>
          <a:xfrm>
            <a:off x="3144931" y="1710390"/>
            <a:ext cx="2957141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238624B8-7457-4448-9CB0-628450C97524}"/>
              </a:ext>
            </a:extLst>
          </p:cNvPr>
          <p:cNvCxnSpPr>
            <a:cxnSpLocks/>
          </p:cNvCxnSpPr>
          <p:nvPr/>
        </p:nvCxnSpPr>
        <p:spPr>
          <a:xfrm flipV="1">
            <a:off x="6102072" y="1710382"/>
            <a:ext cx="0" cy="899447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18DC636F-3913-4719-AD59-287C7AC6BB57}"/>
              </a:ext>
            </a:extLst>
          </p:cNvPr>
          <p:cNvCxnSpPr>
            <a:cxnSpLocks/>
          </p:cNvCxnSpPr>
          <p:nvPr/>
        </p:nvCxnSpPr>
        <p:spPr>
          <a:xfrm flipH="1" flipV="1">
            <a:off x="6102072" y="2609829"/>
            <a:ext cx="128574" cy="1109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6E1A3097-776E-448F-8EE8-FA280B89DB61}"/>
              </a:ext>
            </a:extLst>
          </p:cNvPr>
          <p:cNvCxnSpPr>
            <a:cxnSpLocks/>
          </p:cNvCxnSpPr>
          <p:nvPr/>
        </p:nvCxnSpPr>
        <p:spPr>
          <a:xfrm>
            <a:off x="3146348" y="1774676"/>
            <a:ext cx="2891472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9C6A8B5A-6E1F-4B6C-A116-8C794AF8D8BA}"/>
              </a:ext>
            </a:extLst>
          </p:cNvPr>
          <p:cNvCxnSpPr>
            <a:cxnSpLocks/>
          </p:cNvCxnSpPr>
          <p:nvPr/>
        </p:nvCxnSpPr>
        <p:spPr>
          <a:xfrm flipV="1">
            <a:off x="6037820" y="1774678"/>
            <a:ext cx="0" cy="8999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B41BDDBE-2610-451E-9D13-B9D3E700AA8E}"/>
              </a:ext>
            </a:extLst>
          </p:cNvPr>
          <p:cNvCxnSpPr>
            <a:cxnSpLocks/>
          </p:cNvCxnSpPr>
          <p:nvPr/>
        </p:nvCxnSpPr>
        <p:spPr>
          <a:xfrm flipH="1">
            <a:off x="6037770" y="2674675"/>
            <a:ext cx="192909" cy="1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9B7F50DE-B376-48D2-A21E-933396C404C6}"/>
              </a:ext>
            </a:extLst>
          </p:cNvPr>
          <p:cNvCxnSpPr>
            <a:cxnSpLocks/>
          </p:cNvCxnSpPr>
          <p:nvPr/>
        </p:nvCxnSpPr>
        <p:spPr>
          <a:xfrm>
            <a:off x="3144931" y="2738973"/>
            <a:ext cx="3085748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C4D9F690-7B2F-45E2-9E03-0324944AA552}"/>
              </a:ext>
            </a:extLst>
          </p:cNvPr>
          <p:cNvCxnSpPr>
            <a:cxnSpLocks/>
          </p:cNvCxnSpPr>
          <p:nvPr/>
        </p:nvCxnSpPr>
        <p:spPr>
          <a:xfrm>
            <a:off x="3146348" y="2803259"/>
            <a:ext cx="3084331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7CC014E1-B006-433B-8DD2-66C96E26A654}"/>
              </a:ext>
            </a:extLst>
          </p:cNvPr>
          <p:cNvCxnSpPr>
            <a:cxnSpLocks/>
          </p:cNvCxnSpPr>
          <p:nvPr/>
        </p:nvCxnSpPr>
        <p:spPr>
          <a:xfrm>
            <a:off x="4559232" y="3446124"/>
            <a:ext cx="771437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8D3C86AC-B8B2-4356-A929-747AC45E6148}"/>
              </a:ext>
            </a:extLst>
          </p:cNvPr>
          <p:cNvCxnSpPr>
            <a:cxnSpLocks/>
          </p:cNvCxnSpPr>
          <p:nvPr/>
        </p:nvCxnSpPr>
        <p:spPr>
          <a:xfrm>
            <a:off x="4559232" y="3510410"/>
            <a:ext cx="83572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8CCB5B7D-124D-4FC8-A3A4-C478F2ADA548}"/>
              </a:ext>
            </a:extLst>
          </p:cNvPr>
          <p:cNvCxnSpPr>
            <a:cxnSpLocks/>
          </p:cNvCxnSpPr>
          <p:nvPr/>
        </p:nvCxnSpPr>
        <p:spPr>
          <a:xfrm>
            <a:off x="4559198" y="3574696"/>
            <a:ext cx="90004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F7209044-D884-4360-B043-013DD7C7F327}"/>
              </a:ext>
            </a:extLst>
          </p:cNvPr>
          <p:cNvCxnSpPr>
            <a:cxnSpLocks/>
          </p:cNvCxnSpPr>
          <p:nvPr/>
        </p:nvCxnSpPr>
        <p:spPr>
          <a:xfrm>
            <a:off x="5459242" y="2546114"/>
            <a:ext cx="76823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489B54FB-342D-43AE-B924-9D30F11DA25B}"/>
              </a:ext>
            </a:extLst>
          </p:cNvPr>
          <p:cNvCxnSpPr>
            <a:cxnSpLocks/>
          </p:cNvCxnSpPr>
          <p:nvPr/>
        </p:nvCxnSpPr>
        <p:spPr>
          <a:xfrm>
            <a:off x="5395220" y="2481827"/>
            <a:ext cx="83572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8470257A-99D4-4F7B-9676-6A307EFB1D4F}"/>
              </a:ext>
            </a:extLst>
          </p:cNvPr>
          <p:cNvCxnSpPr>
            <a:cxnSpLocks/>
          </p:cNvCxnSpPr>
          <p:nvPr/>
        </p:nvCxnSpPr>
        <p:spPr>
          <a:xfrm>
            <a:off x="5459242" y="2546114"/>
            <a:ext cx="0" cy="102858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143C3DFB-C5AB-4855-8EF6-35C91FA08FE6}"/>
              </a:ext>
            </a:extLst>
          </p:cNvPr>
          <p:cNvCxnSpPr>
            <a:cxnSpLocks/>
          </p:cNvCxnSpPr>
          <p:nvPr/>
        </p:nvCxnSpPr>
        <p:spPr>
          <a:xfrm>
            <a:off x="5394955" y="2481827"/>
            <a:ext cx="0" cy="102858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9400B7B4-E9A2-470D-9645-CA6F87870D13}"/>
              </a:ext>
            </a:extLst>
          </p:cNvPr>
          <p:cNvCxnSpPr>
            <a:cxnSpLocks/>
          </p:cNvCxnSpPr>
          <p:nvPr/>
        </p:nvCxnSpPr>
        <p:spPr>
          <a:xfrm>
            <a:off x="5330669" y="2417541"/>
            <a:ext cx="0" cy="1028583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8E8E9A3B-7C77-4B15-81B9-5E88E11D8577}"/>
              </a:ext>
            </a:extLst>
          </p:cNvPr>
          <p:cNvCxnSpPr>
            <a:cxnSpLocks/>
          </p:cNvCxnSpPr>
          <p:nvPr/>
        </p:nvCxnSpPr>
        <p:spPr>
          <a:xfrm>
            <a:off x="3144931" y="3767551"/>
            <a:ext cx="191086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直接连接符 132">
            <a:extLst>
              <a:ext uri="{FF2B5EF4-FFF2-40B4-BE49-F238E27FC236}">
                <a16:creationId xmlns:a16="http://schemas.microsoft.com/office/drawing/2014/main" id="{2A6FC7CE-B409-4B44-B700-B0C1C5B7BA74}"/>
              </a:ext>
            </a:extLst>
          </p:cNvPr>
          <p:cNvCxnSpPr>
            <a:cxnSpLocks/>
          </p:cNvCxnSpPr>
          <p:nvPr/>
        </p:nvCxnSpPr>
        <p:spPr>
          <a:xfrm>
            <a:off x="3144930" y="3831834"/>
            <a:ext cx="257146" cy="9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3639AF3B-95BC-4F53-8A1C-CAEF0EB6842E}"/>
              </a:ext>
            </a:extLst>
          </p:cNvPr>
          <p:cNvCxnSpPr>
            <a:cxnSpLocks/>
          </p:cNvCxnSpPr>
          <p:nvPr/>
        </p:nvCxnSpPr>
        <p:spPr>
          <a:xfrm flipV="1">
            <a:off x="3336017" y="3059296"/>
            <a:ext cx="0" cy="708256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5BC11CB0-9387-428E-8EB7-C5C77657C6A7}"/>
              </a:ext>
            </a:extLst>
          </p:cNvPr>
          <p:cNvCxnSpPr>
            <a:cxnSpLocks/>
          </p:cNvCxnSpPr>
          <p:nvPr/>
        </p:nvCxnSpPr>
        <p:spPr>
          <a:xfrm flipV="1">
            <a:off x="3402076" y="3123582"/>
            <a:ext cx="0" cy="708261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DA829554-18AF-4C44-8D58-809B73021928}"/>
              </a:ext>
            </a:extLst>
          </p:cNvPr>
          <p:cNvCxnSpPr>
            <a:cxnSpLocks/>
          </p:cNvCxnSpPr>
          <p:nvPr/>
        </p:nvCxnSpPr>
        <p:spPr>
          <a:xfrm flipH="1">
            <a:off x="3336017" y="3059296"/>
            <a:ext cx="2891457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id="{CB02DE9B-5FFE-443D-9D23-C31D63C1AD01}"/>
              </a:ext>
            </a:extLst>
          </p:cNvPr>
          <p:cNvCxnSpPr>
            <a:cxnSpLocks/>
          </p:cNvCxnSpPr>
          <p:nvPr/>
        </p:nvCxnSpPr>
        <p:spPr>
          <a:xfrm flipH="1">
            <a:off x="3402077" y="3124691"/>
            <a:ext cx="2825397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接连接符 157">
            <a:extLst>
              <a:ext uri="{FF2B5EF4-FFF2-40B4-BE49-F238E27FC236}">
                <a16:creationId xmlns:a16="http://schemas.microsoft.com/office/drawing/2014/main" id="{1D075484-B91D-42FE-9004-C150D9638D36}"/>
              </a:ext>
            </a:extLst>
          </p:cNvPr>
          <p:cNvCxnSpPr>
            <a:cxnSpLocks/>
          </p:cNvCxnSpPr>
          <p:nvPr/>
        </p:nvCxnSpPr>
        <p:spPr>
          <a:xfrm>
            <a:off x="3146348" y="4731852"/>
            <a:ext cx="2827169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直接连接符 160">
            <a:extLst>
              <a:ext uri="{FF2B5EF4-FFF2-40B4-BE49-F238E27FC236}">
                <a16:creationId xmlns:a16="http://schemas.microsoft.com/office/drawing/2014/main" id="{A6027352-A468-4042-9E96-78E708AAE2B6}"/>
              </a:ext>
            </a:extLst>
          </p:cNvPr>
          <p:cNvCxnSpPr>
            <a:cxnSpLocks/>
          </p:cNvCxnSpPr>
          <p:nvPr/>
        </p:nvCxnSpPr>
        <p:spPr>
          <a:xfrm>
            <a:off x="5972738" y="3315332"/>
            <a:ext cx="780" cy="1416521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直接连接符 165">
            <a:extLst>
              <a:ext uri="{FF2B5EF4-FFF2-40B4-BE49-F238E27FC236}">
                <a16:creationId xmlns:a16="http://schemas.microsoft.com/office/drawing/2014/main" id="{094AD1E8-6367-45F3-A226-D7D38F423FA8}"/>
              </a:ext>
            </a:extLst>
          </p:cNvPr>
          <p:cNvCxnSpPr>
            <a:cxnSpLocks/>
          </p:cNvCxnSpPr>
          <p:nvPr/>
        </p:nvCxnSpPr>
        <p:spPr>
          <a:xfrm>
            <a:off x="5972738" y="3317527"/>
            <a:ext cx="257941" cy="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直接连接符 186">
            <a:extLst>
              <a:ext uri="{FF2B5EF4-FFF2-40B4-BE49-F238E27FC236}">
                <a16:creationId xmlns:a16="http://schemas.microsoft.com/office/drawing/2014/main" id="{B2BCD2B7-EBB1-446C-811A-532A31DC210A}"/>
              </a:ext>
            </a:extLst>
          </p:cNvPr>
          <p:cNvCxnSpPr>
            <a:cxnSpLocks/>
          </p:cNvCxnSpPr>
          <p:nvPr/>
        </p:nvCxnSpPr>
        <p:spPr>
          <a:xfrm flipH="1">
            <a:off x="3144932" y="4860426"/>
            <a:ext cx="5142913" cy="0"/>
          </a:xfrm>
          <a:prstGeom prst="line">
            <a:avLst/>
          </a:prstGeom>
          <a:ln w="12700">
            <a:headEnd type="oval" w="sm" len="sm"/>
            <a:tailEnd type="none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1" name="直接连接符 190">
            <a:extLst>
              <a:ext uri="{FF2B5EF4-FFF2-40B4-BE49-F238E27FC236}">
                <a16:creationId xmlns:a16="http://schemas.microsoft.com/office/drawing/2014/main" id="{FC91B252-2FCB-4D13-A3B5-AD29A5985AD2}"/>
              </a:ext>
            </a:extLst>
          </p:cNvPr>
          <p:cNvCxnSpPr>
            <a:cxnSpLocks/>
          </p:cNvCxnSpPr>
          <p:nvPr/>
        </p:nvCxnSpPr>
        <p:spPr>
          <a:xfrm flipH="1">
            <a:off x="3144932" y="4796139"/>
            <a:ext cx="4950054" cy="0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直接连接符 204">
            <a:extLst>
              <a:ext uri="{FF2B5EF4-FFF2-40B4-BE49-F238E27FC236}">
                <a16:creationId xmlns:a16="http://schemas.microsoft.com/office/drawing/2014/main" id="{4B6748C9-307E-4886-A29E-2ED6CF4CECFE}"/>
              </a:ext>
            </a:extLst>
          </p:cNvPr>
          <p:cNvCxnSpPr>
            <a:cxnSpLocks/>
            <a:stCxn id="23" idx="0"/>
            <a:endCxn id="204" idx="2"/>
          </p:cNvCxnSpPr>
          <p:nvPr/>
        </p:nvCxnSpPr>
        <p:spPr>
          <a:xfrm flipV="1">
            <a:off x="9507978" y="1582923"/>
            <a:ext cx="1309" cy="38904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直接连接符 217">
            <a:extLst>
              <a:ext uri="{FF2B5EF4-FFF2-40B4-BE49-F238E27FC236}">
                <a16:creationId xmlns:a16="http://schemas.microsoft.com/office/drawing/2014/main" id="{C28F73A7-FAE5-4B0A-AE04-73C2D20A2721}"/>
              </a:ext>
            </a:extLst>
          </p:cNvPr>
          <p:cNvCxnSpPr>
            <a:cxnSpLocks/>
          </p:cNvCxnSpPr>
          <p:nvPr/>
        </p:nvCxnSpPr>
        <p:spPr>
          <a:xfrm flipV="1">
            <a:off x="6937830" y="3767552"/>
            <a:ext cx="0" cy="70716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直接连接符 221">
            <a:extLst>
              <a:ext uri="{FF2B5EF4-FFF2-40B4-BE49-F238E27FC236}">
                <a16:creationId xmlns:a16="http://schemas.microsoft.com/office/drawing/2014/main" id="{EA4DDBCC-7C67-4B6C-9369-DC08B23F22F7}"/>
              </a:ext>
            </a:extLst>
          </p:cNvPr>
          <p:cNvCxnSpPr>
            <a:cxnSpLocks/>
          </p:cNvCxnSpPr>
          <p:nvPr/>
        </p:nvCxnSpPr>
        <p:spPr>
          <a:xfrm flipV="1">
            <a:off x="6809257" y="3767556"/>
            <a:ext cx="0" cy="7714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1995AE33-16D6-47AE-87CC-CED3FF211334}"/>
              </a:ext>
            </a:extLst>
          </p:cNvPr>
          <p:cNvCxnSpPr>
            <a:cxnSpLocks/>
          </p:cNvCxnSpPr>
          <p:nvPr/>
        </p:nvCxnSpPr>
        <p:spPr>
          <a:xfrm>
            <a:off x="7513773" y="2803259"/>
            <a:ext cx="135265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05A79691-7231-4500-AA7D-89DDD70E569D}"/>
              </a:ext>
            </a:extLst>
          </p:cNvPr>
          <p:cNvCxnSpPr>
            <a:cxnSpLocks/>
          </p:cNvCxnSpPr>
          <p:nvPr/>
        </p:nvCxnSpPr>
        <p:spPr>
          <a:xfrm>
            <a:off x="7516408" y="2931834"/>
            <a:ext cx="1347380" cy="631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CFA31B67-3D55-494F-B676-5A658471EAB1}"/>
              </a:ext>
            </a:extLst>
          </p:cNvPr>
          <p:cNvCxnSpPr>
            <a:cxnSpLocks/>
          </p:cNvCxnSpPr>
          <p:nvPr/>
        </p:nvCxnSpPr>
        <p:spPr>
          <a:xfrm>
            <a:off x="8673564" y="4346134"/>
            <a:ext cx="19285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F9F83033-34B8-4AA8-9618-021CD77FB0AA}"/>
              </a:ext>
            </a:extLst>
          </p:cNvPr>
          <p:cNvCxnSpPr>
            <a:cxnSpLocks/>
          </p:cNvCxnSpPr>
          <p:nvPr/>
        </p:nvCxnSpPr>
        <p:spPr>
          <a:xfrm>
            <a:off x="8673564" y="3061795"/>
            <a:ext cx="19285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2D22A4E0-E2C3-4E9E-BC44-F4155CEF6964}"/>
              </a:ext>
            </a:extLst>
          </p:cNvPr>
          <p:cNvCxnSpPr>
            <a:cxnSpLocks/>
          </p:cNvCxnSpPr>
          <p:nvPr/>
        </p:nvCxnSpPr>
        <p:spPr>
          <a:xfrm>
            <a:off x="8673563" y="3060405"/>
            <a:ext cx="0" cy="12857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3ADC27D6-6000-4120-95F3-E427DA05AD15}"/>
              </a:ext>
            </a:extLst>
          </p:cNvPr>
          <p:cNvCxnSpPr>
            <a:cxnSpLocks/>
          </p:cNvCxnSpPr>
          <p:nvPr/>
        </p:nvCxnSpPr>
        <p:spPr>
          <a:xfrm>
            <a:off x="8673563" y="3060405"/>
            <a:ext cx="0" cy="127951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99988486-EFA3-4F18-AE9F-03FC6CE7900E}"/>
              </a:ext>
            </a:extLst>
          </p:cNvPr>
          <p:cNvCxnSpPr>
            <a:cxnSpLocks/>
          </p:cNvCxnSpPr>
          <p:nvPr/>
        </p:nvCxnSpPr>
        <p:spPr>
          <a:xfrm>
            <a:off x="8737850" y="3124971"/>
            <a:ext cx="131191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1629AA9E-31C1-4DFB-BE32-0259B2C660CE}"/>
              </a:ext>
            </a:extLst>
          </p:cNvPr>
          <p:cNvCxnSpPr>
            <a:cxnSpLocks/>
          </p:cNvCxnSpPr>
          <p:nvPr/>
        </p:nvCxnSpPr>
        <p:spPr>
          <a:xfrm>
            <a:off x="8737850" y="4221666"/>
            <a:ext cx="12857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1166E97A-55DE-494C-A218-FF13984A9D4E}"/>
              </a:ext>
            </a:extLst>
          </p:cNvPr>
          <p:cNvCxnSpPr>
            <a:cxnSpLocks/>
          </p:cNvCxnSpPr>
          <p:nvPr/>
        </p:nvCxnSpPr>
        <p:spPr>
          <a:xfrm>
            <a:off x="8737850" y="3123581"/>
            <a:ext cx="0" cy="1098085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B947315D-B2EB-424A-9880-8E4A5E161CA0}"/>
              </a:ext>
            </a:extLst>
          </p:cNvPr>
          <p:cNvCxnSpPr>
            <a:cxnSpLocks/>
          </p:cNvCxnSpPr>
          <p:nvPr/>
        </p:nvCxnSpPr>
        <p:spPr>
          <a:xfrm>
            <a:off x="8094986" y="4281847"/>
            <a:ext cx="771437" cy="0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B7CB3E0E-7487-46D2-A5F8-D7965AAB6295}"/>
              </a:ext>
            </a:extLst>
          </p:cNvPr>
          <p:cNvCxnSpPr>
            <a:cxnSpLocks/>
          </p:cNvCxnSpPr>
          <p:nvPr/>
        </p:nvCxnSpPr>
        <p:spPr>
          <a:xfrm flipH="1">
            <a:off x="8287677" y="4474699"/>
            <a:ext cx="578746" cy="8"/>
          </a:xfrm>
          <a:prstGeom prst="line">
            <a:avLst/>
          </a:prstGeom>
          <a:ln w="12700">
            <a:headEnd type="none"/>
            <a:tailEnd type="oval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" name="直接连接符 161">
            <a:extLst>
              <a:ext uri="{FF2B5EF4-FFF2-40B4-BE49-F238E27FC236}">
                <a16:creationId xmlns:a16="http://schemas.microsoft.com/office/drawing/2014/main" id="{D9B30CBA-C2CF-42E1-A212-5249A424A9E3}"/>
              </a:ext>
            </a:extLst>
          </p:cNvPr>
          <p:cNvCxnSpPr>
            <a:cxnSpLocks/>
          </p:cNvCxnSpPr>
          <p:nvPr/>
        </p:nvCxnSpPr>
        <p:spPr>
          <a:xfrm flipV="1">
            <a:off x="8094818" y="1517532"/>
            <a:ext cx="0" cy="36000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直接连接符 163">
            <a:extLst>
              <a:ext uri="{FF2B5EF4-FFF2-40B4-BE49-F238E27FC236}">
                <a16:creationId xmlns:a16="http://schemas.microsoft.com/office/drawing/2014/main" id="{0BAD419B-4C0E-45B1-B68C-0630532FC7D4}"/>
              </a:ext>
            </a:extLst>
          </p:cNvPr>
          <p:cNvCxnSpPr>
            <a:cxnSpLocks/>
          </p:cNvCxnSpPr>
          <p:nvPr/>
        </p:nvCxnSpPr>
        <p:spPr>
          <a:xfrm flipH="1" flipV="1">
            <a:off x="8287677" y="1517531"/>
            <a:ext cx="1" cy="3592800"/>
          </a:xfrm>
          <a:prstGeom prst="line">
            <a:avLst/>
          </a:prstGeom>
          <a:ln w="12700">
            <a:headEnd w="sm" len="sm"/>
            <a:tailEnd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" name="直接连接符 173">
            <a:extLst>
              <a:ext uri="{FF2B5EF4-FFF2-40B4-BE49-F238E27FC236}">
                <a16:creationId xmlns:a16="http://schemas.microsoft.com/office/drawing/2014/main" id="{5C0493AE-43FE-418E-85EC-2723B754F244}"/>
              </a:ext>
            </a:extLst>
          </p:cNvPr>
          <p:cNvCxnSpPr>
            <a:cxnSpLocks/>
          </p:cNvCxnSpPr>
          <p:nvPr/>
        </p:nvCxnSpPr>
        <p:spPr>
          <a:xfrm>
            <a:off x="8159104" y="1517532"/>
            <a:ext cx="0" cy="63360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直接连接符 176">
            <a:extLst>
              <a:ext uri="{FF2B5EF4-FFF2-40B4-BE49-F238E27FC236}">
                <a16:creationId xmlns:a16="http://schemas.microsoft.com/office/drawing/2014/main" id="{919F2785-8B24-4516-B097-B845E1586A87}"/>
              </a:ext>
            </a:extLst>
          </p:cNvPr>
          <p:cNvCxnSpPr>
            <a:cxnSpLocks/>
          </p:cNvCxnSpPr>
          <p:nvPr/>
        </p:nvCxnSpPr>
        <p:spPr>
          <a:xfrm>
            <a:off x="8223390" y="1517532"/>
            <a:ext cx="0" cy="707111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0530B027-EC03-4F2B-858E-D5981E359818}"/>
              </a:ext>
            </a:extLst>
          </p:cNvPr>
          <p:cNvCxnSpPr>
            <a:cxnSpLocks/>
          </p:cNvCxnSpPr>
          <p:nvPr/>
        </p:nvCxnSpPr>
        <p:spPr>
          <a:xfrm>
            <a:off x="7510974" y="2148472"/>
            <a:ext cx="6480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3736B878-E3CC-4367-8C07-61258527E0F3}"/>
              </a:ext>
            </a:extLst>
          </p:cNvPr>
          <p:cNvCxnSpPr>
            <a:cxnSpLocks/>
          </p:cNvCxnSpPr>
          <p:nvPr/>
        </p:nvCxnSpPr>
        <p:spPr>
          <a:xfrm>
            <a:off x="7510974" y="2224643"/>
            <a:ext cx="7128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05FC982A-7D09-4A1B-9038-D14EC50B1C09}"/>
              </a:ext>
            </a:extLst>
          </p:cNvPr>
          <p:cNvSpPr/>
          <p:nvPr/>
        </p:nvSpPr>
        <p:spPr>
          <a:xfrm>
            <a:off x="3723508" y="1967536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L298N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7" name="矩形 256">
            <a:extLst>
              <a:ext uri="{FF2B5EF4-FFF2-40B4-BE49-F238E27FC236}">
                <a16:creationId xmlns:a16="http://schemas.microsoft.com/office/drawing/2014/main" id="{2F50F704-5E9B-4A57-AD11-ADB1A494B0AA}"/>
              </a:ext>
            </a:extLst>
          </p:cNvPr>
          <p:cNvSpPr/>
          <p:nvPr/>
        </p:nvSpPr>
        <p:spPr>
          <a:xfrm>
            <a:off x="2309206" y="3510408"/>
            <a:ext cx="835724" cy="5785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TT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E5F7DA8-DF90-4141-8CD4-54A5FD537E5B}"/>
              </a:ext>
            </a:extLst>
          </p:cNvPr>
          <p:cNvSpPr/>
          <p:nvPr/>
        </p:nvSpPr>
        <p:spPr>
          <a:xfrm>
            <a:off x="2309207" y="2481828"/>
            <a:ext cx="835724" cy="578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25GA370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D98B1D2-9B3D-4983-83FB-59C1BF1692BD}"/>
              </a:ext>
            </a:extLst>
          </p:cNvPr>
          <p:cNvSpPr/>
          <p:nvPr/>
        </p:nvSpPr>
        <p:spPr>
          <a:xfrm>
            <a:off x="2309207" y="1453244"/>
            <a:ext cx="835724" cy="5785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25GA370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43B2B04-37E4-4CA8-A3C0-A36B5ED1F4AC}"/>
              </a:ext>
            </a:extLst>
          </p:cNvPr>
          <p:cNvSpPr/>
          <p:nvPr/>
        </p:nvSpPr>
        <p:spPr>
          <a:xfrm>
            <a:off x="3723508" y="3188978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L298N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B81F29F-5AF1-482A-9002-45D6EB262C8C}"/>
              </a:ext>
            </a:extLst>
          </p:cNvPr>
          <p:cNvSpPr/>
          <p:nvPr/>
        </p:nvSpPr>
        <p:spPr>
          <a:xfrm>
            <a:off x="5266383" y="4988998"/>
            <a:ext cx="1478587" cy="5142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LM2596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77DDF1AE-63C0-4D92-B5B9-E818CDC5E5E8}"/>
              </a:ext>
            </a:extLst>
          </p:cNvPr>
          <p:cNvSpPr txBox="1"/>
          <p:nvPr/>
        </p:nvSpPr>
        <p:spPr>
          <a:xfrm rot="16200000">
            <a:off x="6129260" y="5027700"/>
            <a:ext cx="32143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3V3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4CCC5632-07BA-4982-9D3E-6B442096922D}"/>
              </a:ext>
            </a:extLst>
          </p:cNvPr>
          <p:cNvSpPr txBox="1"/>
          <p:nvPr/>
        </p:nvSpPr>
        <p:spPr>
          <a:xfrm rot="16200000">
            <a:off x="5980664" y="5055223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F5C206A5-1E84-4448-B7B9-D51FDEAB0B80}"/>
              </a:ext>
            </a:extLst>
          </p:cNvPr>
          <p:cNvSpPr txBox="1"/>
          <p:nvPr/>
        </p:nvSpPr>
        <p:spPr>
          <a:xfrm rot="16200000">
            <a:off x="5521279" y="5045967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1AD76226-7D64-4513-A441-DA3230E8B122}"/>
              </a:ext>
            </a:extLst>
          </p:cNvPr>
          <p:cNvSpPr txBox="1"/>
          <p:nvPr/>
        </p:nvSpPr>
        <p:spPr>
          <a:xfrm rot="16200000">
            <a:off x="5682395" y="5029749"/>
            <a:ext cx="32143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5V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259D02E-AE85-42B8-A830-D03D3621119C}"/>
              </a:ext>
            </a:extLst>
          </p:cNvPr>
          <p:cNvSpPr/>
          <p:nvPr/>
        </p:nvSpPr>
        <p:spPr>
          <a:xfrm>
            <a:off x="6230679" y="1967536"/>
            <a:ext cx="1283110" cy="18000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STM32F103</a:t>
            </a:r>
            <a:endParaRPr lang="zh-CN" altLang="en-US" sz="8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A8096BF7-E151-45A1-A5EE-182BD8E12AFB}"/>
              </a:ext>
            </a:extLst>
          </p:cNvPr>
          <p:cNvSpPr txBox="1"/>
          <p:nvPr/>
        </p:nvSpPr>
        <p:spPr>
          <a:xfrm>
            <a:off x="7241276" y="268072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PB11   RX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4" name="矩形 203">
            <a:extLst>
              <a:ext uri="{FF2B5EF4-FFF2-40B4-BE49-F238E27FC236}">
                <a16:creationId xmlns:a16="http://schemas.microsoft.com/office/drawing/2014/main" id="{D80EFD9E-17B0-4E1C-B8D9-E4C296461189}"/>
              </a:ext>
            </a:extLst>
          </p:cNvPr>
          <p:cNvSpPr/>
          <p:nvPr/>
        </p:nvSpPr>
        <p:spPr>
          <a:xfrm>
            <a:off x="8994996" y="591697"/>
            <a:ext cx="1028582" cy="9912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5V</a:t>
            </a: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3B3077B0-C06A-41E3-9E18-FE0D32E60E1C}"/>
              </a:ext>
            </a:extLst>
          </p:cNvPr>
          <p:cNvSpPr txBox="1"/>
          <p:nvPr/>
        </p:nvSpPr>
        <p:spPr>
          <a:xfrm>
            <a:off x="9283154" y="1435642"/>
            <a:ext cx="449664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Type-C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F60B7B1-A335-4800-A3D4-1BD0513A833B}"/>
              </a:ext>
            </a:extLst>
          </p:cNvPr>
          <p:cNvSpPr/>
          <p:nvPr/>
        </p:nvSpPr>
        <p:spPr>
          <a:xfrm>
            <a:off x="8866423" y="1971970"/>
            <a:ext cx="1283110" cy="17955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4B</a:t>
            </a: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CE6979A2-89DE-4E54-B70B-05A2E3F35601}"/>
              </a:ext>
            </a:extLst>
          </p:cNvPr>
          <p:cNvSpPr txBox="1"/>
          <p:nvPr/>
        </p:nvSpPr>
        <p:spPr>
          <a:xfrm>
            <a:off x="8684570" y="2681521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TX    GPIO 14 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65B284B2-AEDE-48A4-B2D0-C431D96EA708}"/>
              </a:ext>
            </a:extLst>
          </p:cNvPr>
          <p:cNvSpPr txBox="1"/>
          <p:nvPr/>
        </p:nvSpPr>
        <p:spPr>
          <a:xfrm>
            <a:off x="8678666" y="2816139"/>
            <a:ext cx="795272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RX    GPIO 15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F25ADEF6-0D11-45F1-91F6-4F2C3FB38339}"/>
              </a:ext>
            </a:extLst>
          </p:cNvPr>
          <p:cNvSpPr txBox="1"/>
          <p:nvPr/>
        </p:nvSpPr>
        <p:spPr>
          <a:xfrm>
            <a:off x="9280180" y="1974833"/>
            <a:ext cx="45263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Type-C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77E4FA6C-898E-444E-9D1C-68E043CD82F3}"/>
              </a:ext>
            </a:extLst>
          </p:cNvPr>
          <p:cNvSpPr/>
          <p:nvPr/>
        </p:nvSpPr>
        <p:spPr>
          <a:xfrm>
            <a:off x="8869040" y="4088988"/>
            <a:ext cx="962415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JY901s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58DB25B-8BD9-47A5-A6B4-6A0FA6DA6589}"/>
              </a:ext>
            </a:extLst>
          </p:cNvPr>
          <p:cNvSpPr/>
          <p:nvPr/>
        </p:nvSpPr>
        <p:spPr>
          <a:xfrm>
            <a:off x="2309206" y="4538991"/>
            <a:ext cx="835724" cy="578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SG90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6B23ACC-06B4-45E6-89F4-B233D174B85B}"/>
              </a:ext>
            </a:extLst>
          </p:cNvPr>
          <p:cNvSpPr/>
          <p:nvPr/>
        </p:nvSpPr>
        <p:spPr>
          <a:xfrm>
            <a:off x="4816362" y="5824711"/>
            <a:ext cx="2314311" cy="5142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2A3B1E4F-0B9E-4C19-8E11-A873DBB8C4CC}"/>
              </a:ext>
            </a:extLst>
          </p:cNvPr>
          <p:cNvSpPr txBox="1"/>
          <p:nvPr/>
        </p:nvSpPr>
        <p:spPr>
          <a:xfrm rot="16200000">
            <a:off x="5737358" y="5876834"/>
            <a:ext cx="34371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－</a:t>
            </a: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74990462-A3EF-4347-9142-58269ADD7EF7}"/>
              </a:ext>
            </a:extLst>
          </p:cNvPr>
          <p:cNvSpPr txBox="1"/>
          <p:nvPr/>
        </p:nvSpPr>
        <p:spPr>
          <a:xfrm rot="16200000">
            <a:off x="5865913" y="5876834"/>
            <a:ext cx="34371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＋</a:t>
            </a:r>
          </a:p>
        </p:txBody>
      </p:sp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1F0ACC9F-1CCC-40F0-AA89-D5AB3F15159C}"/>
              </a:ext>
            </a:extLst>
          </p:cNvPr>
          <p:cNvCxnSpPr>
            <a:cxnSpLocks/>
          </p:cNvCxnSpPr>
          <p:nvPr/>
        </p:nvCxnSpPr>
        <p:spPr>
          <a:xfrm>
            <a:off x="8162592" y="3460246"/>
            <a:ext cx="0" cy="164750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376BBC5A-31A3-483F-B6BC-2271DEA94F6E}"/>
              </a:ext>
            </a:extLst>
          </p:cNvPr>
          <p:cNvCxnSpPr>
            <a:cxnSpLocks/>
          </p:cNvCxnSpPr>
          <p:nvPr/>
        </p:nvCxnSpPr>
        <p:spPr>
          <a:xfrm>
            <a:off x="8225828" y="3387143"/>
            <a:ext cx="0" cy="172800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直接连接符 147">
            <a:extLst>
              <a:ext uri="{FF2B5EF4-FFF2-40B4-BE49-F238E27FC236}">
                <a16:creationId xmlns:a16="http://schemas.microsoft.com/office/drawing/2014/main" id="{43843835-CFA1-4443-9E02-432AA29E8D7B}"/>
              </a:ext>
            </a:extLst>
          </p:cNvPr>
          <p:cNvCxnSpPr>
            <a:cxnSpLocks/>
          </p:cNvCxnSpPr>
          <p:nvPr/>
        </p:nvCxnSpPr>
        <p:spPr>
          <a:xfrm>
            <a:off x="7510974" y="3387144"/>
            <a:ext cx="7128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C9627986-525A-4661-A7DB-C12BEEF46377}"/>
              </a:ext>
            </a:extLst>
          </p:cNvPr>
          <p:cNvCxnSpPr>
            <a:cxnSpLocks/>
          </p:cNvCxnSpPr>
          <p:nvPr/>
        </p:nvCxnSpPr>
        <p:spPr>
          <a:xfrm>
            <a:off x="7510590" y="3460246"/>
            <a:ext cx="65200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矩形 117">
            <a:extLst>
              <a:ext uri="{FF2B5EF4-FFF2-40B4-BE49-F238E27FC236}">
                <a16:creationId xmlns:a16="http://schemas.microsoft.com/office/drawing/2014/main" id="{9A20FFDD-079E-4B0E-81BD-D7FD1B41043F}"/>
              </a:ext>
            </a:extLst>
          </p:cNvPr>
          <p:cNvSpPr/>
          <p:nvPr/>
        </p:nvSpPr>
        <p:spPr>
          <a:xfrm>
            <a:off x="7772076" y="938955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HY-SRF05</a:t>
            </a: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9F86E744-92AB-425E-91DD-066CBA3FE81F}"/>
              </a:ext>
            </a:extLst>
          </p:cNvPr>
          <p:cNvSpPr/>
          <p:nvPr/>
        </p:nvSpPr>
        <p:spPr>
          <a:xfrm>
            <a:off x="7772076" y="5112568"/>
            <a:ext cx="835724" cy="578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HY-SRF05</a:t>
            </a: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51B7363E-CA41-4502-B81A-ED95B2E2589D}"/>
              </a:ext>
            </a:extLst>
          </p:cNvPr>
          <p:cNvSpPr txBox="1"/>
          <p:nvPr/>
        </p:nvSpPr>
        <p:spPr>
          <a:xfrm>
            <a:off x="7237053" y="2811553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PB10   TX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9C56344A-86BC-48AE-8116-0CBA0E2D9071}"/>
              </a:ext>
            </a:extLst>
          </p:cNvPr>
          <p:cNvSpPr txBox="1"/>
          <p:nvPr/>
        </p:nvSpPr>
        <p:spPr>
          <a:xfrm rot="16200000">
            <a:off x="7939606" y="1352187"/>
            <a:ext cx="31042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VCC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7A7A9AD2-D025-44CA-8315-C6C5BBEB0C1C}"/>
              </a:ext>
            </a:extLst>
          </p:cNvPr>
          <p:cNvSpPr txBox="1"/>
          <p:nvPr/>
        </p:nvSpPr>
        <p:spPr>
          <a:xfrm rot="16200000">
            <a:off x="8137063" y="1352187"/>
            <a:ext cx="31042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66090D8E-0E9F-499C-97E9-FAC886756BAE}"/>
              </a:ext>
            </a:extLst>
          </p:cNvPr>
          <p:cNvSpPr txBox="1"/>
          <p:nvPr/>
        </p:nvSpPr>
        <p:spPr>
          <a:xfrm rot="16200000">
            <a:off x="7953618" y="1300120"/>
            <a:ext cx="410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TRIG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84C8B191-43CA-4778-88DE-7C08379FF20D}"/>
              </a:ext>
            </a:extLst>
          </p:cNvPr>
          <p:cNvSpPr txBox="1"/>
          <p:nvPr/>
        </p:nvSpPr>
        <p:spPr>
          <a:xfrm rot="16200000">
            <a:off x="8020232" y="1301970"/>
            <a:ext cx="410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ECHO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C48C6E74-40C9-4012-B554-F8288F42D8C8}"/>
              </a:ext>
            </a:extLst>
          </p:cNvPr>
          <p:cNvSpPr txBox="1"/>
          <p:nvPr/>
        </p:nvSpPr>
        <p:spPr>
          <a:xfrm rot="16200000">
            <a:off x="7935843" y="5119301"/>
            <a:ext cx="31042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VCC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3BA1D838-2F10-4CD5-9CEE-2FFEC0D17F3F}"/>
              </a:ext>
            </a:extLst>
          </p:cNvPr>
          <p:cNvSpPr txBox="1"/>
          <p:nvPr/>
        </p:nvSpPr>
        <p:spPr>
          <a:xfrm rot="16200000">
            <a:off x="8137064" y="5120303"/>
            <a:ext cx="31042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EA455B4F-8353-4341-A974-0FCCD02497E1}"/>
              </a:ext>
            </a:extLst>
          </p:cNvPr>
          <p:cNvSpPr txBox="1"/>
          <p:nvPr/>
        </p:nvSpPr>
        <p:spPr>
          <a:xfrm rot="16200000">
            <a:off x="7957211" y="5168466"/>
            <a:ext cx="410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TRIG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id="{091CD4D3-B2BE-4217-BF68-F758904FF938}"/>
              </a:ext>
            </a:extLst>
          </p:cNvPr>
          <p:cNvSpPr txBox="1"/>
          <p:nvPr/>
        </p:nvSpPr>
        <p:spPr>
          <a:xfrm rot="16200000">
            <a:off x="8024320" y="5169943"/>
            <a:ext cx="410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ECHO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F705EF85-62C5-44D9-B7A5-8A27F8DEDF5A}"/>
              </a:ext>
            </a:extLst>
          </p:cNvPr>
          <p:cNvSpPr txBox="1"/>
          <p:nvPr/>
        </p:nvSpPr>
        <p:spPr>
          <a:xfrm>
            <a:off x="6778758" y="2156766"/>
            <a:ext cx="79856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PC8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215154F5-FA58-4BB5-9B4C-0DA7BDA7CCAC}"/>
              </a:ext>
            </a:extLst>
          </p:cNvPr>
          <p:cNvSpPr txBox="1"/>
          <p:nvPr/>
        </p:nvSpPr>
        <p:spPr>
          <a:xfrm>
            <a:off x="7119069" y="207418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PE2 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8DE65648-D490-4263-A110-2864702534BB}"/>
              </a:ext>
            </a:extLst>
          </p:cNvPr>
          <p:cNvSpPr txBox="1"/>
          <p:nvPr/>
        </p:nvSpPr>
        <p:spPr>
          <a:xfrm>
            <a:off x="2753944" y="465490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PWM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7F7BCD1F-3519-4A96-9B24-EB2EC8A49ADF}"/>
              </a:ext>
            </a:extLst>
          </p:cNvPr>
          <p:cNvSpPr txBox="1"/>
          <p:nvPr/>
        </p:nvSpPr>
        <p:spPr>
          <a:xfrm>
            <a:off x="2748491" y="4723565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VCC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72C65140-DAE2-4805-A7BC-455A7AE3D52D}"/>
              </a:ext>
            </a:extLst>
          </p:cNvPr>
          <p:cNvSpPr txBox="1"/>
          <p:nvPr/>
        </p:nvSpPr>
        <p:spPr>
          <a:xfrm>
            <a:off x="2754432" y="478570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70D97D9E-0209-4389-A3DD-54101EC5FA1C}"/>
              </a:ext>
            </a:extLst>
          </p:cNvPr>
          <p:cNvSpPr txBox="1"/>
          <p:nvPr/>
        </p:nvSpPr>
        <p:spPr>
          <a:xfrm>
            <a:off x="2758818" y="362304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C9DF634E-3D53-456D-85A0-1A6C311AADC6}"/>
              </a:ext>
            </a:extLst>
          </p:cNvPr>
          <p:cNvSpPr txBox="1"/>
          <p:nvPr/>
        </p:nvSpPr>
        <p:spPr>
          <a:xfrm>
            <a:off x="2753944" y="3815272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3V3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E212B907-3653-41F8-8178-221A8E8DA473}"/>
              </a:ext>
            </a:extLst>
          </p:cNvPr>
          <p:cNvSpPr txBox="1"/>
          <p:nvPr/>
        </p:nvSpPr>
        <p:spPr>
          <a:xfrm>
            <a:off x="2758311" y="3687329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A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FEF1317C-F0C7-4328-90A8-6379E0E62D3D}"/>
              </a:ext>
            </a:extLst>
          </p:cNvPr>
          <p:cNvSpPr txBox="1"/>
          <p:nvPr/>
        </p:nvSpPr>
        <p:spPr>
          <a:xfrm>
            <a:off x="2758250" y="375489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B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id="{668644B8-BDDB-4257-AD5C-80BA57EA36AD}"/>
              </a:ext>
            </a:extLst>
          </p:cNvPr>
          <p:cNvSpPr txBox="1"/>
          <p:nvPr/>
        </p:nvSpPr>
        <p:spPr>
          <a:xfrm>
            <a:off x="2757404" y="388466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ADA688C2-9F4E-43F9-8351-E43DB03FE7CD}"/>
              </a:ext>
            </a:extLst>
          </p:cNvPr>
          <p:cNvSpPr txBox="1"/>
          <p:nvPr/>
        </p:nvSpPr>
        <p:spPr>
          <a:xfrm>
            <a:off x="2753944" y="395211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5781721C-CD63-4A25-8A0E-A441F6BBAF02}"/>
              </a:ext>
            </a:extLst>
          </p:cNvPr>
          <p:cNvSpPr txBox="1"/>
          <p:nvPr/>
        </p:nvSpPr>
        <p:spPr>
          <a:xfrm>
            <a:off x="2756503" y="259160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5" name="文本框 184">
            <a:extLst>
              <a:ext uri="{FF2B5EF4-FFF2-40B4-BE49-F238E27FC236}">
                <a16:creationId xmlns:a16="http://schemas.microsoft.com/office/drawing/2014/main" id="{92DBCDEF-583A-4A26-9DCD-CAA27AF3FFDC}"/>
              </a:ext>
            </a:extLst>
          </p:cNvPr>
          <p:cNvSpPr txBox="1"/>
          <p:nvPr/>
        </p:nvSpPr>
        <p:spPr>
          <a:xfrm>
            <a:off x="2751629" y="2783836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3V3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58C375C2-E3DF-4DEF-A103-13CB8AD86BC1}"/>
              </a:ext>
            </a:extLst>
          </p:cNvPr>
          <p:cNvSpPr txBox="1"/>
          <p:nvPr/>
        </p:nvSpPr>
        <p:spPr>
          <a:xfrm>
            <a:off x="2755996" y="2655893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A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8" name="文本框 187">
            <a:extLst>
              <a:ext uri="{FF2B5EF4-FFF2-40B4-BE49-F238E27FC236}">
                <a16:creationId xmlns:a16="http://schemas.microsoft.com/office/drawing/2014/main" id="{0EB52896-FD79-48E2-A7C0-80995EFB2B49}"/>
              </a:ext>
            </a:extLst>
          </p:cNvPr>
          <p:cNvSpPr txBox="1"/>
          <p:nvPr/>
        </p:nvSpPr>
        <p:spPr>
          <a:xfrm>
            <a:off x="2755935" y="2723461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B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9" name="文本框 188">
            <a:extLst>
              <a:ext uri="{FF2B5EF4-FFF2-40B4-BE49-F238E27FC236}">
                <a16:creationId xmlns:a16="http://schemas.microsoft.com/office/drawing/2014/main" id="{9E2A8968-614F-4D0F-A82A-01A6FDAEF53F}"/>
              </a:ext>
            </a:extLst>
          </p:cNvPr>
          <p:cNvSpPr txBox="1"/>
          <p:nvPr/>
        </p:nvSpPr>
        <p:spPr>
          <a:xfrm>
            <a:off x="2755089" y="2853231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0" name="文本框 189">
            <a:extLst>
              <a:ext uri="{FF2B5EF4-FFF2-40B4-BE49-F238E27FC236}">
                <a16:creationId xmlns:a16="http://schemas.microsoft.com/office/drawing/2014/main" id="{2D9D6B5B-FD0E-4183-9E7E-ADD619E51D56}"/>
              </a:ext>
            </a:extLst>
          </p:cNvPr>
          <p:cNvSpPr txBox="1"/>
          <p:nvPr/>
        </p:nvSpPr>
        <p:spPr>
          <a:xfrm>
            <a:off x="2751629" y="2920682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2" name="文本框 191">
            <a:extLst>
              <a:ext uri="{FF2B5EF4-FFF2-40B4-BE49-F238E27FC236}">
                <a16:creationId xmlns:a16="http://schemas.microsoft.com/office/drawing/2014/main" id="{F662753A-C684-4F91-AFF8-E655073E1798}"/>
              </a:ext>
            </a:extLst>
          </p:cNvPr>
          <p:cNvSpPr txBox="1"/>
          <p:nvPr/>
        </p:nvSpPr>
        <p:spPr>
          <a:xfrm>
            <a:off x="2758250" y="1566439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3CEF656C-C6C5-41E0-B64D-882D6699E42A}"/>
              </a:ext>
            </a:extLst>
          </p:cNvPr>
          <p:cNvSpPr txBox="1"/>
          <p:nvPr/>
        </p:nvSpPr>
        <p:spPr>
          <a:xfrm>
            <a:off x="2755360" y="176365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3V3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4" name="文本框 193">
            <a:extLst>
              <a:ext uri="{FF2B5EF4-FFF2-40B4-BE49-F238E27FC236}">
                <a16:creationId xmlns:a16="http://schemas.microsoft.com/office/drawing/2014/main" id="{C8863087-A3D2-42F6-B45B-4C82C7F191EB}"/>
              </a:ext>
            </a:extLst>
          </p:cNvPr>
          <p:cNvSpPr txBox="1"/>
          <p:nvPr/>
        </p:nvSpPr>
        <p:spPr>
          <a:xfrm>
            <a:off x="2754432" y="1635406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A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5" name="文本框 194">
            <a:extLst>
              <a:ext uri="{FF2B5EF4-FFF2-40B4-BE49-F238E27FC236}">
                <a16:creationId xmlns:a16="http://schemas.microsoft.com/office/drawing/2014/main" id="{5276DE4D-EC0A-4D26-AB09-5EC079D5D2AC}"/>
              </a:ext>
            </a:extLst>
          </p:cNvPr>
          <p:cNvSpPr txBox="1"/>
          <p:nvPr/>
        </p:nvSpPr>
        <p:spPr>
          <a:xfrm>
            <a:off x="2753943" y="169656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B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6" name="文本框 195">
            <a:extLst>
              <a:ext uri="{FF2B5EF4-FFF2-40B4-BE49-F238E27FC236}">
                <a16:creationId xmlns:a16="http://schemas.microsoft.com/office/drawing/2014/main" id="{C6309BC0-66B0-4C82-89CA-C89B74A62E59}"/>
              </a:ext>
            </a:extLst>
          </p:cNvPr>
          <p:cNvSpPr txBox="1"/>
          <p:nvPr/>
        </p:nvSpPr>
        <p:spPr>
          <a:xfrm>
            <a:off x="2761605" y="182597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7" name="文本框 196">
            <a:extLst>
              <a:ext uri="{FF2B5EF4-FFF2-40B4-BE49-F238E27FC236}">
                <a16:creationId xmlns:a16="http://schemas.microsoft.com/office/drawing/2014/main" id="{FBBAB41D-D218-4071-8FBF-2E253306AC80}"/>
              </a:ext>
            </a:extLst>
          </p:cNvPr>
          <p:cNvSpPr txBox="1"/>
          <p:nvPr/>
        </p:nvSpPr>
        <p:spPr>
          <a:xfrm>
            <a:off x="2756662" y="150081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M2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8" name="文本框 197">
            <a:extLst>
              <a:ext uri="{FF2B5EF4-FFF2-40B4-BE49-F238E27FC236}">
                <a16:creationId xmlns:a16="http://schemas.microsoft.com/office/drawing/2014/main" id="{B55C9A4D-8122-4041-A1AD-0564691E2E1E}"/>
              </a:ext>
            </a:extLst>
          </p:cNvPr>
          <p:cNvSpPr txBox="1"/>
          <p:nvPr/>
        </p:nvSpPr>
        <p:spPr>
          <a:xfrm rot="16200000">
            <a:off x="3651638" y="3563751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9" name="文本框 198">
            <a:extLst>
              <a:ext uri="{FF2B5EF4-FFF2-40B4-BE49-F238E27FC236}">
                <a16:creationId xmlns:a16="http://schemas.microsoft.com/office/drawing/2014/main" id="{802D4618-FE88-4362-815E-7CC012422FAE}"/>
              </a:ext>
            </a:extLst>
          </p:cNvPr>
          <p:cNvSpPr txBox="1"/>
          <p:nvPr/>
        </p:nvSpPr>
        <p:spPr>
          <a:xfrm rot="16200000">
            <a:off x="3723321" y="3564679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0" name="文本框 199">
            <a:extLst>
              <a:ext uri="{FF2B5EF4-FFF2-40B4-BE49-F238E27FC236}">
                <a16:creationId xmlns:a16="http://schemas.microsoft.com/office/drawing/2014/main" id="{0F2BAF58-6D6F-4EB7-80AA-9C76F76F35E0}"/>
              </a:ext>
            </a:extLst>
          </p:cNvPr>
          <p:cNvSpPr txBox="1"/>
          <p:nvPr/>
        </p:nvSpPr>
        <p:spPr>
          <a:xfrm rot="16200000">
            <a:off x="3655968" y="2345217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1" name="文本框 200">
            <a:extLst>
              <a:ext uri="{FF2B5EF4-FFF2-40B4-BE49-F238E27FC236}">
                <a16:creationId xmlns:a16="http://schemas.microsoft.com/office/drawing/2014/main" id="{E27D5AD2-AB88-4A25-9807-37CD04C29FCA}"/>
              </a:ext>
            </a:extLst>
          </p:cNvPr>
          <p:cNvSpPr txBox="1"/>
          <p:nvPr/>
        </p:nvSpPr>
        <p:spPr>
          <a:xfrm rot="16200000">
            <a:off x="3727651" y="2346145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2" name="文本框 201">
            <a:extLst>
              <a:ext uri="{FF2B5EF4-FFF2-40B4-BE49-F238E27FC236}">
                <a16:creationId xmlns:a16="http://schemas.microsoft.com/office/drawing/2014/main" id="{BA2730B0-D6ED-47C2-A894-081C68625AAC}"/>
              </a:ext>
            </a:extLst>
          </p:cNvPr>
          <p:cNvSpPr txBox="1"/>
          <p:nvPr/>
        </p:nvSpPr>
        <p:spPr>
          <a:xfrm rot="16200000">
            <a:off x="3648093" y="1954090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OUT4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3" name="文本框 202">
            <a:extLst>
              <a:ext uri="{FF2B5EF4-FFF2-40B4-BE49-F238E27FC236}">
                <a16:creationId xmlns:a16="http://schemas.microsoft.com/office/drawing/2014/main" id="{240A206E-E54A-4C7B-BA04-42378E4BC423}"/>
              </a:ext>
            </a:extLst>
          </p:cNvPr>
          <p:cNvSpPr txBox="1"/>
          <p:nvPr/>
        </p:nvSpPr>
        <p:spPr>
          <a:xfrm rot="16200000">
            <a:off x="3719776" y="1955018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OUT3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6" name="文本框 205">
            <a:extLst>
              <a:ext uri="{FF2B5EF4-FFF2-40B4-BE49-F238E27FC236}">
                <a16:creationId xmlns:a16="http://schemas.microsoft.com/office/drawing/2014/main" id="{EA92EE46-D9B5-4082-97C1-3737ACB711D2}"/>
              </a:ext>
            </a:extLst>
          </p:cNvPr>
          <p:cNvSpPr txBox="1"/>
          <p:nvPr/>
        </p:nvSpPr>
        <p:spPr>
          <a:xfrm>
            <a:off x="4159147" y="2407822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7" name="文本框 206">
            <a:extLst>
              <a:ext uri="{FF2B5EF4-FFF2-40B4-BE49-F238E27FC236}">
                <a16:creationId xmlns:a16="http://schemas.microsoft.com/office/drawing/2014/main" id="{B793C5D6-C959-4AE5-A476-A0FF356F95A1}"/>
              </a:ext>
            </a:extLst>
          </p:cNvPr>
          <p:cNvSpPr txBox="1"/>
          <p:nvPr/>
        </p:nvSpPr>
        <p:spPr>
          <a:xfrm>
            <a:off x="4164638" y="234521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8" name="文本框 207">
            <a:extLst>
              <a:ext uri="{FF2B5EF4-FFF2-40B4-BE49-F238E27FC236}">
                <a16:creationId xmlns:a16="http://schemas.microsoft.com/office/drawing/2014/main" id="{EF3CC93C-93B9-4329-A8E3-50A1CD0428EA}"/>
              </a:ext>
            </a:extLst>
          </p:cNvPr>
          <p:cNvSpPr txBox="1"/>
          <p:nvPr/>
        </p:nvSpPr>
        <p:spPr>
          <a:xfrm>
            <a:off x="4161037" y="2275390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ENA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09" name="文本框 208">
            <a:extLst>
              <a:ext uri="{FF2B5EF4-FFF2-40B4-BE49-F238E27FC236}">
                <a16:creationId xmlns:a16="http://schemas.microsoft.com/office/drawing/2014/main" id="{721E4228-B994-4F7B-854A-43732D03077D}"/>
              </a:ext>
            </a:extLst>
          </p:cNvPr>
          <p:cNvSpPr txBox="1"/>
          <p:nvPr/>
        </p:nvSpPr>
        <p:spPr>
          <a:xfrm>
            <a:off x="4162826" y="1954500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ENB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0" name="文本框 209">
            <a:extLst>
              <a:ext uri="{FF2B5EF4-FFF2-40B4-BE49-F238E27FC236}">
                <a16:creationId xmlns:a16="http://schemas.microsoft.com/office/drawing/2014/main" id="{DC26F3D6-E699-49D2-B9C2-0A7D72FBDF0A}"/>
              </a:ext>
            </a:extLst>
          </p:cNvPr>
          <p:cNvSpPr txBox="1"/>
          <p:nvPr/>
        </p:nvSpPr>
        <p:spPr>
          <a:xfrm>
            <a:off x="4163059" y="2212023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1" name="文本框 210">
            <a:extLst>
              <a:ext uri="{FF2B5EF4-FFF2-40B4-BE49-F238E27FC236}">
                <a16:creationId xmlns:a16="http://schemas.microsoft.com/office/drawing/2014/main" id="{8A16F9E0-F5E7-487C-BC1A-0E8CCABECE45}"/>
              </a:ext>
            </a:extLst>
          </p:cNvPr>
          <p:cNvSpPr txBox="1"/>
          <p:nvPr/>
        </p:nvSpPr>
        <p:spPr>
          <a:xfrm>
            <a:off x="4161744" y="2148475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2" name="文本框 211">
            <a:extLst>
              <a:ext uri="{FF2B5EF4-FFF2-40B4-BE49-F238E27FC236}">
                <a16:creationId xmlns:a16="http://schemas.microsoft.com/office/drawing/2014/main" id="{DC2C2131-904B-432B-BC4E-DC690F198223}"/>
              </a:ext>
            </a:extLst>
          </p:cNvPr>
          <p:cNvSpPr txBox="1"/>
          <p:nvPr/>
        </p:nvSpPr>
        <p:spPr>
          <a:xfrm>
            <a:off x="4164363" y="208363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IN3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3" name="文本框 212">
            <a:extLst>
              <a:ext uri="{FF2B5EF4-FFF2-40B4-BE49-F238E27FC236}">
                <a16:creationId xmlns:a16="http://schemas.microsoft.com/office/drawing/2014/main" id="{6B5D0526-2593-469A-8F37-C2236DD53C41}"/>
              </a:ext>
            </a:extLst>
          </p:cNvPr>
          <p:cNvSpPr txBox="1"/>
          <p:nvPr/>
        </p:nvSpPr>
        <p:spPr>
          <a:xfrm>
            <a:off x="4165554" y="2014066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IN4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4" name="文本框 213">
            <a:extLst>
              <a:ext uri="{FF2B5EF4-FFF2-40B4-BE49-F238E27FC236}">
                <a16:creationId xmlns:a16="http://schemas.microsoft.com/office/drawing/2014/main" id="{9E5642F4-B5B4-45BA-9107-445E9D8AC49D}"/>
              </a:ext>
            </a:extLst>
          </p:cNvPr>
          <p:cNvSpPr txBox="1"/>
          <p:nvPr/>
        </p:nvSpPr>
        <p:spPr>
          <a:xfrm>
            <a:off x="4165554" y="362304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12V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5" name="文本框 214">
            <a:extLst>
              <a:ext uri="{FF2B5EF4-FFF2-40B4-BE49-F238E27FC236}">
                <a16:creationId xmlns:a16="http://schemas.microsoft.com/office/drawing/2014/main" id="{9188F54D-2845-4416-9BD3-6338C4646DC0}"/>
              </a:ext>
            </a:extLst>
          </p:cNvPr>
          <p:cNvSpPr txBox="1"/>
          <p:nvPr/>
        </p:nvSpPr>
        <p:spPr>
          <a:xfrm>
            <a:off x="4171045" y="3560439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6" name="文本框 215">
            <a:extLst>
              <a:ext uri="{FF2B5EF4-FFF2-40B4-BE49-F238E27FC236}">
                <a16:creationId xmlns:a16="http://schemas.microsoft.com/office/drawing/2014/main" id="{39143FA9-ADF4-4617-AB19-4331A30B0F29}"/>
              </a:ext>
            </a:extLst>
          </p:cNvPr>
          <p:cNvSpPr txBox="1"/>
          <p:nvPr/>
        </p:nvSpPr>
        <p:spPr>
          <a:xfrm>
            <a:off x="4167444" y="3490612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ENA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19" name="文本框 218">
            <a:extLst>
              <a:ext uri="{FF2B5EF4-FFF2-40B4-BE49-F238E27FC236}">
                <a16:creationId xmlns:a16="http://schemas.microsoft.com/office/drawing/2014/main" id="{3CD00E3B-ED7A-4B73-9564-08FBF58ADBD3}"/>
              </a:ext>
            </a:extLst>
          </p:cNvPr>
          <p:cNvSpPr txBox="1"/>
          <p:nvPr/>
        </p:nvSpPr>
        <p:spPr>
          <a:xfrm>
            <a:off x="4169466" y="3427245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IN1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21" name="文本框 220">
            <a:extLst>
              <a:ext uri="{FF2B5EF4-FFF2-40B4-BE49-F238E27FC236}">
                <a16:creationId xmlns:a16="http://schemas.microsoft.com/office/drawing/2014/main" id="{13EBF9DD-4353-4371-AA2C-935D0433FF5C}"/>
              </a:ext>
            </a:extLst>
          </p:cNvPr>
          <p:cNvSpPr txBox="1"/>
          <p:nvPr/>
        </p:nvSpPr>
        <p:spPr>
          <a:xfrm>
            <a:off x="4168151" y="336369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IN2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28" name="文本框 227">
            <a:extLst>
              <a:ext uri="{FF2B5EF4-FFF2-40B4-BE49-F238E27FC236}">
                <a16:creationId xmlns:a16="http://schemas.microsoft.com/office/drawing/2014/main" id="{C0E05CE2-B544-449F-9F0D-7DCAE959251D}"/>
              </a:ext>
            </a:extLst>
          </p:cNvPr>
          <p:cNvSpPr txBox="1"/>
          <p:nvPr/>
        </p:nvSpPr>
        <p:spPr>
          <a:xfrm rot="16200000">
            <a:off x="5737358" y="5389949"/>
            <a:ext cx="34371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－</a:t>
            </a:r>
          </a:p>
        </p:txBody>
      </p:sp>
      <p:sp>
        <p:nvSpPr>
          <p:cNvPr id="230" name="文本框 229">
            <a:extLst>
              <a:ext uri="{FF2B5EF4-FFF2-40B4-BE49-F238E27FC236}">
                <a16:creationId xmlns:a16="http://schemas.microsoft.com/office/drawing/2014/main" id="{CDDF2918-C892-46C6-BD13-CBBBE7005874}"/>
              </a:ext>
            </a:extLst>
          </p:cNvPr>
          <p:cNvSpPr txBox="1"/>
          <p:nvPr/>
        </p:nvSpPr>
        <p:spPr>
          <a:xfrm rot="16200000">
            <a:off x="5865913" y="5389949"/>
            <a:ext cx="34371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＋</a:t>
            </a:r>
          </a:p>
        </p:txBody>
      </p:sp>
      <p:sp>
        <p:nvSpPr>
          <p:cNvPr id="231" name="文本框 230">
            <a:extLst>
              <a:ext uri="{FF2B5EF4-FFF2-40B4-BE49-F238E27FC236}">
                <a16:creationId xmlns:a16="http://schemas.microsoft.com/office/drawing/2014/main" id="{7C96F247-0D49-4C07-ADE1-496B5CFE342E}"/>
              </a:ext>
            </a:extLst>
          </p:cNvPr>
          <p:cNvSpPr txBox="1"/>
          <p:nvPr/>
        </p:nvSpPr>
        <p:spPr>
          <a:xfrm>
            <a:off x="8809713" y="2982587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2 (SDA)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4" name="文本框 233">
            <a:extLst>
              <a:ext uri="{FF2B5EF4-FFF2-40B4-BE49-F238E27FC236}">
                <a16:creationId xmlns:a16="http://schemas.microsoft.com/office/drawing/2014/main" id="{B82095D7-F7C7-4F6A-8C66-D3BEB7E5419E}"/>
              </a:ext>
            </a:extLst>
          </p:cNvPr>
          <p:cNvSpPr txBox="1"/>
          <p:nvPr/>
        </p:nvSpPr>
        <p:spPr>
          <a:xfrm>
            <a:off x="8809713" y="3048634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3 (SCL)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5" name="文本框 234">
            <a:extLst>
              <a:ext uri="{FF2B5EF4-FFF2-40B4-BE49-F238E27FC236}">
                <a16:creationId xmlns:a16="http://schemas.microsoft.com/office/drawing/2014/main" id="{8C3C5C13-5141-4351-B377-9CA55719EBEC}"/>
              </a:ext>
            </a:extLst>
          </p:cNvPr>
          <p:cNvSpPr txBox="1"/>
          <p:nvPr/>
        </p:nvSpPr>
        <p:spPr>
          <a:xfrm>
            <a:off x="8809713" y="4140626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SCL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7" name="文本框 236">
            <a:extLst>
              <a:ext uri="{FF2B5EF4-FFF2-40B4-BE49-F238E27FC236}">
                <a16:creationId xmlns:a16="http://schemas.microsoft.com/office/drawing/2014/main" id="{E642743A-EA53-4B3C-BE7F-8449414D000E}"/>
              </a:ext>
            </a:extLst>
          </p:cNvPr>
          <p:cNvSpPr txBox="1"/>
          <p:nvPr/>
        </p:nvSpPr>
        <p:spPr>
          <a:xfrm>
            <a:off x="8809713" y="4272177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SDA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8" name="文本框 237">
            <a:extLst>
              <a:ext uri="{FF2B5EF4-FFF2-40B4-BE49-F238E27FC236}">
                <a16:creationId xmlns:a16="http://schemas.microsoft.com/office/drawing/2014/main" id="{6FA5B209-7BB9-42C1-8488-9550ECDAC2C4}"/>
              </a:ext>
            </a:extLst>
          </p:cNvPr>
          <p:cNvSpPr txBox="1"/>
          <p:nvPr/>
        </p:nvSpPr>
        <p:spPr>
          <a:xfrm>
            <a:off x="8807803" y="4205590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VCC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39" name="文本框 238">
            <a:extLst>
              <a:ext uri="{FF2B5EF4-FFF2-40B4-BE49-F238E27FC236}">
                <a16:creationId xmlns:a16="http://schemas.microsoft.com/office/drawing/2014/main" id="{F1B5BDA0-D264-426B-9D36-C398FEEAD212}"/>
              </a:ext>
            </a:extLst>
          </p:cNvPr>
          <p:cNvSpPr txBox="1"/>
          <p:nvPr/>
        </p:nvSpPr>
        <p:spPr>
          <a:xfrm>
            <a:off x="8809713" y="4392334"/>
            <a:ext cx="66685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0" name="文本框 239">
            <a:extLst>
              <a:ext uri="{FF2B5EF4-FFF2-40B4-BE49-F238E27FC236}">
                <a16:creationId xmlns:a16="http://schemas.microsoft.com/office/drawing/2014/main" id="{E161CAB8-D3A7-4F55-AA1C-DD37244AD0B6}"/>
              </a:ext>
            </a:extLst>
          </p:cNvPr>
          <p:cNvSpPr txBox="1"/>
          <p:nvPr/>
        </p:nvSpPr>
        <p:spPr>
          <a:xfrm>
            <a:off x="6810032" y="3306358"/>
            <a:ext cx="76570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PC7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2" name="文本框 241">
            <a:extLst>
              <a:ext uri="{FF2B5EF4-FFF2-40B4-BE49-F238E27FC236}">
                <a16:creationId xmlns:a16="http://schemas.microsoft.com/office/drawing/2014/main" id="{09B183CF-2406-4F16-BBE7-8608D399F91A}"/>
              </a:ext>
            </a:extLst>
          </p:cNvPr>
          <p:cNvSpPr txBox="1"/>
          <p:nvPr/>
        </p:nvSpPr>
        <p:spPr>
          <a:xfrm>
            <a:off x="7115893" y="338613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PE3 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3" name="文本框 242">
            <a:extLst>
              <a:ext uri="{FF2B5EF4-FFF2-40B4-BE49-F238E27FC236}">
                <a16:creationId xmlns:a16="http://schemas.microsoft.com/office/drawing/2014/main" id="{2A305A34-285D-499C-8D11-87A8F2B2C651}"/>
              </a:ext>
            </a:extLst>
          </p:cNvPr>
          <p:cNvSpPr txBox="1"/>
          <p:nvPr/>
        </p:nvSpPr>
        <p:spPr>
          <a:xfrm>
            <a:off x="6166799" y="3239556"/>
            <a:ext cx="643233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(PWM) PC6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4" name="文本框 243">
            <a:extLst>
              <a:ext uri="{FF2B5EF4-FFF2-40B4-BE49-F238E27FC236}">
                <a16:creationId xmlns:a16="http://schemas.microsoft.com/office/drawing/2014/main" id="{EF54A02B-A00D-48B0-81CC-E62588B8F093}"/>
              </a:ext>
            </a:extLst>
          </p:cNvPr>
          <p:cNvSpPr txBox="1"/>
          <p:nvPr/>
        </p:nvSpPr>
        <p:spPr>
          <a:xfrm>
            <a:off x="6166800" y="304802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PB7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5" name="文本框 244">
            <a:extLst>
              <a:ext uri="{FF2B5EF4-FFF2-40B4-BE49-F238E27FC236}">
                <a16:creationId xmlns:a16="http://schemas.microsoft.com/office/drawing/2014/main" id="{478AD6A9-1E51-4187-84D3-2CEF1A4407E0}"/>
              </a:ext>
            </a:extLst>
          </p:cNvPr>
          <p:cNvSpPr txBox="1"/>
          <p:nvPr/>
        </p:nvSpPr>
        <p:spPr>
          <a:xfrm>
            <a:off x="6166800" y="2982929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PB6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2" name="文本框 251">
            <a:extLst>
              <a:ext uri="{FF2B5EF4-FFF2-40B4-BE49-F238E27FC236}">
                <a16:creationId xmlns:a16="http://schemas.microsoft.com/office/drawing/2014/main" id="{E4154497-0F6B-4987-9351-C311CDC2B411}"/>
              </a:ext>
            </a:extLst>
          </p:cNvPr>
          <p:cNvSpPr txBox="1"/>
          <p:nvPr/>
        </p:nvSpPr>
        <p:spPr>
          <a:xfrm>
            <a:off x="6167350" y="2724772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PA7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3" name="文本框 252">
            <a:extLst>
              <a:ext uri="{FF2B5EF4-FFF2-40B4-BE49-F238E27FC236}">
                <a16:creationId xmlns:a16="http://schemas.microsoft.com/office/drawing/2014/main" id="{7C1C00D3-3203-4F01-A8F9-EF983685E675}"/>
              </a:ext>
            </a:extLst>
          </p:cNvPr>
          <p:cNvSpPr txBox="1"/>
          <p:nvPr/>
        </p:nvSpPr>
        <p:spPr>
          <a:xfrm>
            <a:off x="6167904" y="265967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PA6  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4" name="文本框 253">
            <a:extLst>
              <a:ext uri="{FF2B5EF4-FFF2-40B4-BE49-F238E27FC236}">
                <a16:creationId xmlns:a16="http://schemas.microsoft.com/office/drawing/2014/main" id="{7FD6E5B5-CA21-4DC2-8143-6722C3B33167}"/>
              </a:ext>
            </a:extLst>
          </p:cNvPr>
          <p:cNvSpPr txBox="1"/>
          <p:nvPr/>
        </p:nvSpPr>
        <p:spPr>
          <a:xfrm>
            <a:off x="6167904" y="2592743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PA1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5" name="文本框 254">
            <a:extLst>
              <a:ext uri="{FF2B5EF4-FFF2-40B4-BE49-F238E27FC236}">
                <a16:creationId xmlns:a16="http://schemas.microsoft.com/office/drawing/2014/main" id="{F2B5F5EE-9B87-4C5F-A1DF-A90D71545D21}"/>
              </a:ext>
            </a:extLst>
          </p:cNvPr>
          <p:cNvSpPr txBox="1"/>
          <p:nvPr/>
        </p:nvSpPr>
        <p:spPr>
          <a:xfrm>
            <a:off x="6165933" y="2532611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00B0F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PA0  </a:t>
            </a:r>
            <a:endParaRPr lang="zh-CN" altLang="en-US" sz="400" dirty="0">
              <a:solidFill>
                <a:srgbClr val="00B0F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6" name="文本框 255">
            <a:extLst>
              <a:ext uri="{FF2B5EF4-FFF2-40B4-BE49-F238E27FC236}">
                <a16:creationId xmlns:a16="http://schemas.microsoft.com/office/drawing/2014/main" id="{AB13CD95-0B3A-487E-9279-791D034A99E5}"/>
              </a:ext>
            </a:extLst>
          </p:cNvPr>
          <p:cNvSpPr txBox="1"/>
          <p:nvPr/>
        </p:nvSpPr>
        <p:spPr>
          <a:xfrm>
            <a:off x="6165323" y="2338920"/>
            <a:ext cx="86722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(PWM) PC6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59" name="文本框 258">
            <a:extLst>
              <a:ext uri="{FF2B5EF4-FFF2-40B4-BE49-F238E27FC236}">
                <a16:creationId xmlns:a16="http://schemas.microsoft.com/office/drawing/2014/main" id="{AA906E87-5A26-4030-B547-FBF2DD7AF32A}"/>
              </a:ext>
            </a:extLst>
          </p:cNvPr>
          <p:cNvSpPr txBox="1"/>
          <p:nvPr/>
        </p:nvSpPr>
        <p:spPr>
          <a:xfrm>
            <a:off x="6166083" y="2271306"/>
            <a:ext cx="81837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(PWM) PA9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2" name="文本框 261">
            <a:extLst>
              <a:ext uri="{FF2B5EF4-FFF2-40B4-BE49-F238E27FC236}">
                <a16:creationId xmlns:a16="http://schemas.microsoft.com/office/drawing/2014/main" id="{4A22B993-3747-4770-9DC7-F65187AD66D2}"/>
              </a:ext>
            </a:extLst>
          </p:cNvPr>
          <p:cNvSpPr txBox="1"/>
          <p:nvPr/>
        </p:nvSpPr>
        <p:spPr>
          <a:xfrm>
            <a:off x="6166902" y="240167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PE8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0" name="文本框 259">
            <a:extLst>
              <a:ext uri="{FF2B5EF4-FFF2-40B4-BE49-F238E27FC236}">
                <a16:creationId xmlns:a16="http://schemas.microsoft.com/office/drawing/2014/main" id="{AD4AC1A3-4752-4EAD-9E3B-BD721E8710AE}"/>
              </a:ext>
            </a:extLst>
          </p:cNvPr>
          <p:cNvSpPr txBox="1"/>
          <p:nvPr/>
        </p:nvSpPr>
        <p:spPr>
          <a:xfrm>
            <a:off x="6166671" y="1954306"/>
            <a:ext cx="82138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6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GPIO (PWM) PA8</a:t>
            </a:r>
            <a:endParaRPr lang="zh-CN" altLang="en-US" sz="400" dirty="0">
              <a:solidFill>
                <a:schemeClr val="accent6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3" name="文本框 262">
            <a:extLst>
              <a:ext uri="{FF2B5EF4-FFF2-40B4-BE49-F238E27FC236}">
                <a16:creationId xmlns:a16="http://schemas.microsoft.com/office/drawing/2014/main" id="{5734F82A-E93A-4FA8-B4F5-57319DC0AE12}"/>
              </a:ext>
            </a:extLst>
          </p:cNvPr>
          <p:cNvSpPr txBox="1"/>
          <p:nvPr/>
        </p:nvSpPr>
        <p:spPr>
          <a:xfrm>
            <a:off x="6166296" y="2209229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PE15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5" name="文本框 264">
            <a:extLst>
              <a:ext uri="{FF2B5EF4-FFF2-40B4-BE49-F238E27FC236}">
                <a16:creationId xmlns:a16="http://schemas.microsoft.com/office/drawing/2014/main" id="{862E1C46-1DA2-438C-9C5E-65036EC87CFE}"/>
              </a:ext>
            </a:extLst>
          </p:cNvPr>
          <p:cNvSpPr txBox="1"/>
          <p:nvPr/>
        </p:nvSpPr>
        <p:spPr>
          <a:xfrm>
            <a:off x="6166296" y="2147164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PE14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6" name="文本框 265">
            <a:extLst>
              <a:ext uri="{FF2B5EF4-FFF2-40B4-BE49-F238E27FC236}">
                <a16:creationId xmlns:a16="http://schemas.microsoft.com/office/drawing/2014/main" id="{A774A4FD-1435-44EE-A01F-4468EA7D1D15}"/>
              </a:ext>
            </a:extLst>
          </p:cNvPr>
          <p:cNvSpPr txBox="1"/>
          <p:nvPr/>
        </p:nvSpPr>
        <p:spPr>
          <a:xfrm>
            <a:off x="6165933" y="2081238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PE13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9" name="文本框 268">
            <a:extLst>
              <a:ext uri="{FF2B5EF4-FFF2-40B4-BE49-F238E27FC236}">
                <a16:creationId xmlns:a16="http://schemas.microsoft.com/office/drawing/2014/main" id="{3264E1CC-44F4-4162-AAE6-48B886C9A3EC}"/>
              </a:ext>
            </a:extLst>
          </p:cNvPr>
          <p:cNvSpPr txBox="1"/>
          <p:nvPr/>
        </p:nvSpPr>
        <p:spPr>
          <a:xfrm>
            <a:off x="6165933" y="2019173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PE12  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70" name="文本框 269">
            <a:extLst>
              <a:ext uri="{FF2B5EF4-FFF2-40B4-BE49-F238E27FC236}">
                <a16:creationId xmlns:a16="http://schemas.microsoft.com/office/drawing/2014/main" id="{AE36F54C-9A12-41D8-9902-E83419FBF319}"/>
              </a:ext>
            </a:extLst>
          </p:cNvPr>
          <p:cNvSpPr txBox="1"/>
          <p:nvPr/>
        </p:nvSpPr>
        <p:spPr>
          <a:xfrm rot="16200000">
            <a:off x="6773577" y="3587962"/>
            <a:ext cx="32143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rgbClr val="FF0000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3V3</a:t>
            </a:r>
            <a:endParaRPr lang="zh-CN" altLang="en-US" sz="400" dirty="0">
              <a:solidFill>
                <a:srgbClr val="FF0000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72" name="文本框 271">
            <a:extLst>
              <a:ext uri="{FF2B5EF4-FFF2-40B4-BE49-F238E27FC236}">
                <a16:creationId xmlns:a16="http://schemas.microsoft.com/office/drawing/2014/main" id="{87AD1543-0FC8-41BC-9819-A54A15CF320D}"/>
              </a:ext>
            </a:extLst>
          </p:cNvPr>
          <p:cNvSpPr txBox="1"/>
          <p:nvPr/>
        </p:nvSpPr>
        <p:spPr>
          <a:xfrm rot="16200000">
            <a:off x="6616268" y="3556699"/>
            <a:ext cx="38514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solidFill>
                  <a:schemeClr val="accent3"/>
                </a:solidFill>
                <a:latin typeface="Century Schoolbook" panose="02040604050505020304" pitchFamily="18" charset="0"/>
                <a:ea typeface="华文中宋" panose="02010600040101010101" pitchFamily="2" charset="-122"/>
              </a:rPr>
              <a:t>GND</a:t>
            </a:r>
            <a:endParaRPr lang="zh-CN" altLang="en-US" sz="400" dirty="0">
              <a:solidFill>
                <a:schemeClr val="accent3"/>
              </a:solidFill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7" name="文本框 246">
            <a:extLst>
              <a:ext uri="{FF2B5EF4-FFF2-40B4-BE49-F238E27FC236}">
                <a16:creationId xmlns:a16="http://schemas.microsoft.com/office/drawing/2014/main" id="{EAFAE154-8C61-403E-93ED-3B091164B055}"/>
              </a:ext>
            </a:extLst>
          </p:cNvPr>
          <p:cNvSpPr txBox="1"/>
          <p:nvPr/>
        </p:nvSpPr>
        <p:spPr>
          <a:xfrm>
            <a:off x="6166902" y="2468217"/>
            <a:ext cx="4602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GPIO PE9</a:t>
            </a:r>
            <a:endParaRPr lang="zh-CN" altLang="en-US" sz="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7338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B8748E-F0BB-4284-A708-E0CC373959BE}"/>
              </a:ext>
            </a:extLst>
          </p:cNvPr>
          <p:cNvSpPr txBox="1"/>
          <p:nvPr/>
        </p:nvSpPr>
        <p:spPr>
          <a:xfrm>
            <a:off x="2306240" y="2844225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ury Schoolbook" panose="02040604050505020304" pitchFamily="18" charset="0"/>
              </a:rPr>
              <a:t>Pt.2 Specific Module</a:t>
            </a:r>
            <a:r>
              <a:rPr lang="zh-CN" altLang="en-US" sz="3200" dirty="0">
                <a:latin typeface="Century Schoolbook" panose="02040604050505020304" pitchFamily="18" charset="0"/>
              </a:rPr>
              <a:t> </a:t>
            </a:r>
            <a:r>
              <a:rPr lang="en-US" altLang="zh-CN" sz="3200" dirty="0">
                <a:latin typeface="Century Schoolbook" panose="02040604050505020304" pitchFamily="18" charset="0"/>
              </a:rPr>
              <a:t>Design </a:t>
            </a:r>
            <a:r>
              <a:rPr lang="en-US" altLang="zh-CN" sz="1600" dirty="0">
                <a:latin typeface="Century Schoolbook" panose="02040604050505020304" pitchFamily="18" charset="0"/>
              </a:rPr>
              <a:t>(Plan A)</a:t>
            </a:r>
            <a:endParaRPr lang="zh-CN" altLang="en-US" sz="1600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F87B521-F8C0-453E-904D-C2AFA5AC2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6AFEB5-E48E-4923-9B9E-18FAA5378387}"/>
              </a:ext>
            </a:extLst>
          </p:cNvPr>
          <p:cNvSpPr txBox="1"/>
          <p:nvPr/>
        </p:nvSpPr>
        <p:spPr>
          <a:xfrm>
            <a:off x="2306239" y="4600287"/>
            <a:ext cx="757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entury Schoolbook" panose="02040604050505020304" pitchFamily="18" charset="0"/>
              </a:rPr>
              <a:t>(Note that the difference between Plan B and Plan A can be nearly ignored, hence modification will be completed in the electrical system schematics)</a:t>
            </a:r>
            <a:endParaRPr lang="zh-CN" altLang="en-US" sz="16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773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/>
          <p:nvPr/>
        </p:nvSpPr>
        <p:spPr>
          <a:xfrm>
            <a:off x="4149729" y="3144442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/>
          <p:nvPr/>
        </p:nvSpPr>
        <p:spPr>
          <a:xfrm>
            <a:off x="1490266" y="3144439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/>
          <p:nvPr/>
        </p:nvSpPr>
        <p:spPr>
          <a:xfrm>
            <a:off x="4149729" y="1601981"/>
            <a:ext cx="1931192" cy="7119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/>
          <p:nvPr/>
        </p:nvSpPr>
        <p:spPr>
          <a:xfrm>
            <a:off x="9420220" y="195797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/>
          <p:nvPr/>
        </p:nvSpPr>
        <p:spPr>
          <a:xfrm>
            <a:off x="9420220" y="3178968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/>
          <p:nvPr/>
        </p:nvSpPr>
        <p:spPr>
          <a:xfrm>
            <a:off x="9420220" y="4408292"/>
            <a:ext cx="1207294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/>
          <p:nvPr/>
        </p:nvSpPr>
        <p:spPr>
          <a:xfrm>
            <a:off x="6690522" y="3144441"/>
            <a:ext cx="1931192" cy="711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stCxn id="9" idx="1"/>
            <a:endCxn id="7" idx="0"/>
          </p:cNvCxnSpPr>
          <p:nvPr/>
        </p:nvCxnSpPr>
        <p:spPr>
          <a:xfrm flipH="1">
            <a:off x="2455862" y="1957978"/>
            <a:ext cx="1693867" cy="1186461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5115325" y="2313974"/>
            <a:ext cx="0" cy="830468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3421458" y="3500436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6080921" y="3500438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8621714" y="2279447"/>
            <a:ext cx="798506" cy="122099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>
            <a:off x="8621714" y="3500437"/>
            <a:ext cx="798506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8621714" y="3500438"/>
            <a:ext cx="798506" cy="122932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73D9669-DB89-4A66-A7FB-A882A05A06CA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6080921" y="1957978"/>
            <a:ext cx="1575197" cy="118646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9AAB398-8BA2-443A-8474-A6CD61243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506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>
            <a:spLocks/>
          </p:cNvSpPr>
          <p:nvPr/>
        </p:nvSpPr>
        <p:spPr>
          <a:xfrm>
            <a:off x="5485610" y="1773295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B60FE-ED1E-4716-BA2A-65503658BF64}"/>
              </a:ext>
            </a:extLst>
          </p:cNvPr>
          <p:cNvSpPr>
            <a:spLocks/>
          </p:cNvSpPr>
          <p:nvPr/>
        </p:nvSpPr>
        <p:spPr>
          <a:xfrm>
            <a:off x="2826147" y="1773292"/>
            <a:ext cx="1931192" cy="6841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电机模块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3F4344-8ECB-4771-8215-FB8FBCBBA8D8}"/>
              </a:ext>
            </a:extLst>
          </p:cNvPr>
          <p:cNvSpPr>
            <a:spLocks/>
          </p:cNvSpPr>
          <p:nvPr/>
        </p:nvSpPr>
        <p:spPr>
          <a:xfrm>
            <a:off x="5485610" y="230834"/>
            <a:ext cx="1931192" cy="6841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>
            <a:spLocks/>
          </p:cNvSpPr>
          <p:nvPr/>
        </p:nvSpPr>
        <p:spPr>
          <a:xfrm>
            <a:off x="10756102" y="58683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>
            <a:spLocks/>
          </p:cNvSpPr>
          <p:nvPr/>
        </p:nvSpPr>
        <p:spPr>
          <a:xfrm>
            <a:off x="10756102" y="180782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>
            <a:spLocks/>
          </p:cNvSpPr>
          <p:nvPr/>
        </p:nvSpPr>
        <p:spPr>
          <a:xfrm>
            <a:off x="10756102" y="3037144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E072BFB-C978-47F2-91A6-63EC9FD2E94A}"/>
              </a:ext>
            </a:extLst>
          </p:cNvPr>
          <p:cNvSpPr>
            <a:spLocks/>
          </p:cNvSpPr>
          <p:nvPr/>
        </p:nvSpPr>
        <p:spPr>
          <a:xfrm>
            <a:off x="8026403" y="1773294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传感器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DE6D32-B840-4ED8-9C5F-CC214F3D79E1}"/>
              </a:ext>
            </a:extLst>
          </p:cNvPr>
          <p:cNvCxnSpPr>
            <a:cxnSpLocks/>
            <a:stCxn id="9" idx="1"/>
            <a:endCxn id="7" idx="0"/>
          </p:cNvCxnSpPr>
          <p:nvPr/>
        </p:nvCxnSpPr>
        <p:spPr>
          <a:xfrm flipH="1">
            <a:off x="3791743" y="572932"/>
            <a:ext cx="1693867" cy="1200360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0799CC5-29B0-4D4D-A79D-5728A56C8848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6451206" y="915029"/>
            <a:ext cx="0" cy="858266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BE3D70B-F8EF-4FB0-AEDB-FEEE5863400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4757339" y="2115390"/>
            <a:ext cx="728271" cy="3"/>
          </a:xfrm>
          <a:prstGeom prst="straightConnector1">
            <a:avLst/>
          </a:prstGeom>
          <a:ln>
            <a:headEnd type="none" w="lg" len="lg"/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2AC69D97-C4AC-40AD-8CBC-61E517A35DAE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7416802" y="2115392"/>
            <a:ext cx="60960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84" idx="3"/>
          </p:cNvCxnSpPr>
          <p:nvPr/>
        </p:nvCxnSpPr>
        <p:spPr>
          <a:xfrm flipH="1">
            <a:off x="9957595" y="895749"/>
            <a:ext cx="798507" cy="121964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84" idx="3"/>
          </p:cNvCxnSpPr>
          <p:nvPr/>
        </p:nvCxnSpPr>
        <p:spPr>
          <a:xfrm flipH="1" flipV="1">
            <a:off x="9957595" y="2115392"/>
            <a:ext cx="798507" cy="134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84" idx="3"/>
          </p:cNvCxnSpPr>
          <p:nvPr/>
        </p:nvCxnSpPr>
        <p:spPr>
          <a:xfrm flipH="1" flipV="1">
            <a:off x="9957595" y="2115392"/>
            <a:ext cx="798507" cy="123067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30F8F2A9-636F-40A3-8D19-3AD90CC22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433800"/>
              </p:ext>
            </p:extLst>
          </p:nvPr>
        </p:nvGraphicFramePr>
        <p:xfrm>
          <a:off x="657222" y="4220020"/>
          <a:ext cx="10080000" cy="215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000">
                  <a:extLst>
                    <a:ext uri="{9D8B030D-6E8A-4147-A177-3AD203B41FA5}">
                      <a16:colId xmlns:a16="http://schemas.microsoft.com/office/drawing/2014/main" val="3652275237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1545971891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264022220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3442235802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1153102664"/>
                    </a:ext>
                  </a:extLst>
                </a:gridCol>
              </a:tblGrid>
              <a:tr h="4914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Module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Communication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Power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Model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Amount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62840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OpenMV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91504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IMU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I2C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3.3-5V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/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1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984348"/>
                  </a:ext>
                </a:extLst>
              </a:tr>
              <a:tr h="55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Century Schoolbook" panose="02040604050505020304" pitchFamily="18" charset="0"/>
                        </a:rPr>
                        <a:t>ultrasonic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GPIO x2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5V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HC-SR04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entury Schoolbook" panose="02040604050505020304" pitchFamily="18" charset="0"/>
                        </a:rPr>
                        <a:t>2</a:t>
                      </a:r>
                      <a:endParaRPr lang="zh-CN" altLang="en-US" sz="1600" dirty="0">
                        <a:latin typeface="Century Schoolbook" panose="02040604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000611"/>
                  </a:ext>
                </a:extLst>
              </a:tr>
            </a:tbl>
          </a:graphicData>
        </a:graphic>
      </p:graphicFrame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D62D75C-A1DD-461B-9D15-AEE2AC1ECDDB}"/>
              </a:ext>
            </a:extLst>
          </p:cNvPr>
          <p:cNvCxnSpPr>
            <a:cxnSpLocks/>
            <a:stCxn id="9" idx="3"/>
            <a:endCxn id="84" idx="0"/>
          </p:cNvCxnSpPr>
          <p:nvPr/>
        </p:nvCxnSpPr>
        <p:spPr>
          <a:xfrm>
            <a:off x="7416802" y="572932"/>
            <a:ext cx="1575197" cy="1200362"/>
          </a:xfrm>
          <a:prstGeom prst="straightConnector1">
            <a:avLst/>
          </a:prstGeom>
          <a:ln w="12700">
            <a:headEnd type="none" w="lg" len="lg"/>
            <a:tailEnd type="stealth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4D56313-CF19-432C-88BC-2B0FBCE47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547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CF3EFB6-7D49-47D2-A416-4B9D3C85FA3F}"/>
              </a:ext>
            </a:extLst>
          </p:cNvPr>
          <p:cNvSpPr>
            <a:spLocks/>
          </p:cNvSpPr>
          <p:nvPr/>
        </p:nvSpPr>
        <p:spPr>
          <a:xfrm>
            <a:off x="1851829" y="3100436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STM32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43D4174-A6C4-4FEE-AEAB-FB35EBD6CFEF}"/>
              </a:ext>
            </a:extLst>
          </p:cNvPr>
          <p:cNvSpPr>
            <a:spLocks/>
          </p:cNvSpPr>
          <p:nvPr/>
        </p:nvSpPr>
        <p:spPr>
          <a:xfrm>
            <a:off x="5492352" y="1917827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OpenMV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01D478F-389A-4508-9472-D7C79F2E70DE}"/>
              </a:ext>
            </a:extLst>
          </p:cNvPr>
          <p:cNvSpPr>
            <a:spLocks/>
          </p:cNvSpPr>
          <p:nvPr/>
        </p:nvSpPr>
        <p:spPr>
          <a:xfrm>
            <a:off x="5492351" y="3120081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IMU</a:t>
            </a:r>
            <a:endParaRPr lang="zh-CN" altLang="en-US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2FFA711-01DD-4D3B-915E-C7594ACCF834}"/>
              </a:ext>
            </a:extLst>
          </p:cNvPr>
          <p:cNvSpPr>
            <a:spLocks/>
          </p:cNvSpPr>
          <p:nvPr/>
        </p:nvSpPr>
        <p:spPr>
          <a:xfrm>
            <a:off x="5492350" y="4335870"/>
            <a:ext cx="1207295" cy="617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超声波</a:t>
            </a:r>
          </a:p>
        </p:txBody>
      </p: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5AB9FBC-1DDF-4BCC-8F4F-DC1867AC19A0}"/>
              </a:ext>
            </a:extLst>
          </p:cNvPr>
          <p:cNvCxnSpPr>
            <a:cxnSpLocks/>
            <a:stCxn id="28" idx="1"/>
            <a:endCxn id="6" idx="3"/>
          </p:cNvCxnSpPr>
          <p:nvPr/>
        </p:nvCxnSpPr>
        <p:spPr>
          <a:xfrm flipH="1">
            <a:off x="3783021" y="2226746"/>
            <a:ext cx="1709331" cy="121578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8E4DF66-1943-4B8E-ACA7-EFAA8EFC79AF}"/>
              </a:ext>
            </a:extLst>
          </p:cNvPr>
          <p:cNvCxnSpPr>
            <a:cxnSpLocks/>
            <a:stCxn id="29" idx="1"/>
            <a:endCxn id="6" idx="3"/>
          </p:cNvCxnSpPr>
          <p:nvPr/>
        </p:nvCxnSpPr>
        <p:spPr>
          <a:xfrm flipH="1">
            <a:off x="3783021" y="3429000"/>
            <a:ext cx="1709330" cy="1353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23AFB7-6E0C-4BA2-B6B1-4DC21E07D786}"/>
              </a:ext>
            </a:extLst>
          </p:cNvPr>
          <p:cNvCxnSpPr>
            <a:cxnSpLocks/>
            <a:stCxn id="30" idx="1"/>
            <a:endCxn id="6" idx="3"/>
          </p:cNvCxnSpPr>
          <p:nvPr/>
        </p:nvCxnSpPr>
        <p:spPr>
          <a:xfrm flipH="1" flipV="1">
            <a:off x="3783021" y="3442534"/>
            <a:ext cx="1709329" cy="120225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0345F5-0D6C-4A94-9A16-04C2A21C3058}"/>
              </a:ext>
            </a:extLst>
          </p:cNvPr>
          <p:cNvSpPr txBox="1"/>
          <p:nvPr/>
        </p:nvSpPr>
        <p:spPr>
          <a:xfrm>
            <a:off x="0" y="0"/>
            <a:ext cx="757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  Pt.2.1 Sensor Module</a:t>
            </a:r>
            <a:endParaRPr lang="zh-CN" altLang="en-US" sz="2400" dirty="0">
              <a:latin typeface="Century Schoolbook" panose="020406040505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144A59A4-AFE0-4619-A7D6-D004693C08EC}"/>
              </a:ext>
            </a:extLst>
          </p:cNvPr>
          <p:cNvSpPr>
            <a:spLocks/>
          </p:cNvSpPr>
          <p:nvPr/>
        </p:nvSpPr>
        <p:spPr>
          <a:xfrm>
            <a:off x="8408979" y="3100437"/>
            <a:ext cx="1931192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entury Schoolbook" panose="02040604050505020304" pitchFamily="18" charset="0"/>
                <a:ea typeface="华文中宋" panose="02010600040101010101" pitchFamily="2" charset="-122"/>
              </a:rPr>
              <a:t>供电模块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9C51676-393C-4735-A8B6-455817DCB011}"/>
              </a:ext>
            </a:extLst>
          </p:cNvPr>
          <p:cNvCxnSpPr>
            <a:cxnSpLocks/>
            <a:stCxn id="22" idx="1"/>
            <a:endCxn id="29" idx="3"/>
          </p:cNvCxnSpPr>
          <p:nvPr/>
        </p:nvCxnSpPr>
        <p:spPr>
          <a:xfrm flipH="1" flipV="1">
            <a:off x="6699646" y="3429000"/>
            <a:ext cx="1709333" cy="1353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DD6C6B8-956B-4127-9812-871465423163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>
            <a:off x="6699645" y="3442535"/>
            <a:ext cx="1709334" cy="120225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B29BFD3C-9049-40B1-9A0E-C80F97F9984A}"/>
              </a:ext>
            </a:extLst>
          </p:cNvPr>
          <p:cNvCxnSpPr>
            <a:cxnSpLocks/>
            <a:stCxn id="22" idx="1"/>
            <a:endCxn id="28" idx="3"/>
          </p:cNvCxnSpPr>
          <p:nvPr/>
        </p:nvCxnSpPr>
        <p:spPr>
          <a:xfrm flipH="1" flipV="1">
            <a:off x="6699647" y="2226746"/>
            <a:ext cx="1709332" cy="1215789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C2DCEA07-C0CA-4977-9099-182768313DA4}"/>
              </a:ext>
            </a:extLst>
          </p:cNvPr>
          <p:cNvSpPr txBox="1"/>
          <p:nvPr/>
        </p:nvSpPr>
        <p:spPr>
          <a:xfrm>
            <a:off x="4226742" y="2350998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Schoolbook" panose="02040604050505020304" pitchFamily="18" charset="0"/>
              </a:rPr>
              <a:t>GPIO</a:t>
            </a:r>
            <a:endParaRPr lang="zh-CN" alt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71D1100-BCCB-433F-822A-0796BA867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7974-604E-4685-945A-91A667536A9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245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1121</TotalTime>
  <Words>1263</Words>
  <Application>Microsoft Office PowerPoint</Application>
  <PresentationFormat>宽屏</PresentationFormat>
  <Paragraphs>590</Paragraphs>
  <Slides>51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7" baseType="lpstr">
      <vt:lpstr>等线</vt:lpstr>
      <vt:lpstr>等线 Light</vt:lpstr>
      <vt:lpstr>华文中宋</vt:lpstr>
      <vt:lpstr>Arial</vt:lpstr>
      <vt:lpstr>Century Schoolbook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veritas arch </dc:creator>
  <cp:lastModifiedBy>veritas arch </cp:lastModifiedBy>
  <cp:revision>226</cp:revision>
  <dcterms:created xsi:type="dcterms:W3CDTF">2024-08-08T07:14:50Z</dcterms:created>
  <dcterms:modified xsi:type="dcterms:W3CDTF">2024-08-14T04:29:27Z</dcterms:modified>
</cp:coreProperties>
</file>